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C61"/>
    <a:srgbClr val="0E2D5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showGuides="1">
      <p:cViewPr varScale="1">
        <p:scale>
          <a:sx n="80" d="100"/>
          <a:sy n="80" d="100"/>
        </p:scale>
        <p:origin x="782" y="58"/>
      </p:cViewPr>
      <p:guideLst>
        <p:guide orient="horz" pos="2160"/>
        <p:guide pos="3840"/>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A9F9C0-68A9-A983-1FE7-77FF3A9FF1B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688CBE9B-93F2-74BF-7559-FA94C5E445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F501404-1C52-F487-2CDF-D20170A092E2}"/>
              </a:ext>
            </a:extLst>
          </p:cNvPr>
          <p:cNvSpPr>
            <a:spLocks noGrp="1"/>
          </p:cNvSpPr>
          <p:nvPr>
            <p:ph type="dt" sz="half" idx="10"/>
          </p:nvPr>
        </p:nvSpPr>
        <p:spPr/>
        <p:txBody>
          <a:bodyPr/>
          <a:lstStyle/>
          <a:p>
            <a:fld id="{26A224C0-AE7B-490D-9CAB-27C6DC5F98A0}" type="datetimeFigureOut">
              <a:rPr lang="tr-TR" smtClean="0"/>
              <a:t>21.04.2026</a:t>
            </a:fld>
            <a:endParaRPr lang="tr-TR"/>
          </a:p>
        </p:txBody>
      </p:sp>
      <p:sp>
        <p:nvSpPr>
          <p:cNvPr id="5" name="Alt Bilgi Yer Tutucusu 4">
            <a:extLst>
              <a:ext uri="{FF2B5EF4-FFF2-40B4-BE49-F238E27FC236}">
                <a16:creationId xmlns:a16="http://schemas.microsoft.com/office/drawing/2014/main" id="{B82FF52A-4A0B-80BB-4B37-474661A5FD4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5725617-755B-9757-2D92-0401F4F6B193}"/>
              </a:ext>
            </a:extLst>
          </p:cNvPr>
          <p:cNvSpPr>
            <a:spLocks noGrp="1"/>
          </p:cNvSpPr>
          <p:nvPr>
            <p:ph type="sldNum" sz="quarter" idx="12"/>
          </p:nvPr>
        </p:nvSpPr>
        <p:spPr/>
        <p:txBody>
          <a:bodyPr/>
          <a:lstStyle/>
          <a:p>
            <a:fld id="{89CAB201-B6C6-4DD3-A32C-B01B36B76430}" type="slidenum">
              <a:rPr lang="tr-TR" smtClean="0"/>
              <a:t>‹#›</a:t>
            </a:fld>
            <a:endParaRPr lang="tr-TR"/>
          </a:p>
        </p:txBody>
      </p:sp>
    </p:spTree>
    <p:extLst>
      <p:ext uri="{BB962C8B-B14F-4D97-AF65-F5344CB8AC3E}">
        <p14:creationId xmlns:p14="http://schemas.microsoft.com/office/powerpoint/2010/main" val="1070909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DFF1D5-2BC1-6F08-4ECE-EDAF9A0D1DB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CF4AE6F1-EF68-8541-DABC-58F187C029AD}"/>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2BC90E5-BC70-ABAA-D40E-1F3F3E19C777}"/>
              </a:ext>
            </a:extLst>
          </p:cNvPr>
          <p:cNvSpPr>
            <a:spLocks noGrp="1"/>
          </p:cNvSpPr>
          <p:nvPr>
            <p:ph type="dt" sz="half" idx="10"/>
          </p:nvPr>
        </p:nvSpPr>
        <p:spPr/>
        <p:txBody>
          <a:bodyPr/>
          <a:lstStyle/>
          <a:p>
            <a:fld id="{26A224C0-AE7B-490D-9CAB-27C6DC5F98A0}" type="datetimeFigureOut">
              <a:rPr lang="tr-TR" smtClean="0"/>
              <a:t>21.04.2026</a:t>
            </a:fld>
            <a:endParaRPr lang="tr-TR"/>
          </a:p>
        </p:txBody>
      </p:sp>
      <p:sp>
        <p:nvSpPr>
          <p:cNvPr id="5" name="Alt Bilgi Yer Tutucusu 4">
            <a:extLst>
              <a:ext uri="{FF2B5EF4-FFF2-40B4-BE49-F238E27FC236}">
                <a16:creationId xmlns:a16="http://schemas.microsoft.com/office/drawing/2014/main" id="{8963EA9A-7541-EC37-473F-0E7D89A6AB6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5D93F82-8193-524B-4C19-235A64B031F6}"/>
              </a:ext>
            </a:extLst>
          </p:cNvPr>
          <p:cNvSpPr>
            <a:spLocks noGrp="1"/>
          </p:cNvSpPr>
          <p:nvPr>
            <p:ph type="sldNum" sz="quarter" idx="12"/>
          </p:nvPr>
        </p:nvSpPr>
        <p:spPr/>
        <p:txBody>
          <a:bodyPr/>
          <a:lstStyle/>
          <a:p>
            <a:fld id="{89CAB201-B6C6-4DD3-A32C-B01B36B76430}" type="slidenum">
              <a:rPr lang="tr-TR" smtClean="0"/>
              <a:t>‹#›</a:t>
            </a:fld>
            <a:endParaRPr lang="tr-TR"/>
          </a:p>
        </p:txBody>
      </p:sp>
    </p:spTree>
    <p:extLst>
      <p:ext uri="{BB962C8B-B14F-4D97-AF65-F5344CB8AC3E}">
        <p14:creationId xmlns:p14="http://schemas.microsoft.com/office/powerpoint/2010/main" val="828142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A6D74E11-5FE5-E708-D6AC-1C3D9878768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B725D22-26D1-3415-9DC5-9F3AF5BE053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1410FF7-635A-1EA6-84EE-1FD646660B71}"/>
              </a:ext>
            </a:extLst>
          </p:cNvPr>
          <p:cNvSpPr>
            <a:spLocks noGrp="1"/>
          </p:cNvSpPr>
          <p:nvPr>
            <p:ph type="dt" sz="half" idx="10"/>
          </p:nvPr>
        </p:nvSpPr>
        <p:spPr/>
        <p:txBody>
          <a:bodyPr/>
          <a:lstStyle/>
          <a:p>
            <a:fld id="{26A224C0-AE7B-490D-9CAB-27C6DC5F98A0}" type="datetimeFigureOut">
              <a:rPr lang="tr-TR" smtClean="0"/>
              <a:t>21.04.2026</a:t>
            </a:fld>
            <a:endParaRPr lang="tr-TR"/>
          </a:p>
        </p:txBody>
      </p:sp>
      <p:sp>
        <p:nvSpPr>
          <p:cNvPr id="5" name="Alt Bilgi Yer Tutucusu 4">
            <a:extLst>
              <a:ext uri="{FF2B5EF4-FFF2-40B4-BE49-F238E27FC236}">
                <a16:creationId xmlns:a16="http://schemas.microsoft.com/office/drawing/2014/main" id="{58D4EC03-EA19-4191-E40D-8B9128C43E3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F11868C-560C-0757-71EE-4ECA7FECD89F}"/>
              </a:ext>
            </a:extLst>
          </p:cNvPr>
          <p:cNvSpPr>
            <a:spLocks noGrp="1"/>
          </p:cNvSpPr>
          <p:nvPr>
            <p:ph type="sldNum" sz="quarter" idx="12"/>
          </p:nvPr>
        </p:nvSpPr>
        <p:spPr/>
        <p:txBody>
          <a:bodyPr/>
          <a:lstStyle/>
          <a:p>
            <a:fld id="{89CAB201-B6C6-4DD3-A32C-B01B36B76430}" type="slidenum">
              <a:rPr lang="tr-TR" smtClean="0"/>
              <a:t>‹#›</a:t>
            </a:fld>
            <a:endParaRPr lang="tr-TR"/>
          </a:p>
        </p:txBody>
      </p:sp>
    </p:spTree>
    <p:extLst>
      <p:ext uri="{BB962C8B-B14F-4D97-AF65-F5344CB8AC3E}">
        <p14:creationId xmlns:p14="http://schemas.microsoft.com/office/powerpoint/2010/main" val="4226407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CF5657-265D-AE97-5853-9621B19D771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F263F87-1D09-B309-ECE4-8BB5A5FDDA8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08A7A0E-C2DA-5B16-3FE3-BFC9860A37D1}"/>
              </a:ext>
            </a:extLst>
          </p:cNvPr>
          <p:cNvSpPr>
            <a:spLocks noGrp="1"/>
          </p:cNvSpPr>
          <p:nvPr>
            <p:ph type="dt" sz="half" idx="10"/>
          </p:nvPr>
        </p:nvSpPr>
        <p:spPr/>
        <p:txBody>
          <a:bodyPr/>
          <a:lstStyle/>
          <a:p>
            <a:fld id="{26A224C0-AE7B-490D-9CAB-27C6DC5F98A0}" type="datetimeFigureOut">
              <a:rPr lang="tr-TR" smtClean="0"/>
              <a:t>21.04.2026</a:t>
            </a:fld>
            <a:endParaRPr lang="tr-TR"/>
          </a:p>
        </p:txBody>
      </p:sp>
      <p:sp>
        <p:nvSpPr>
          <p:cNvPr id="5" name="Alt Bilgi Yer Tutucusu 4">
            <a:extLst>
              <a:ext uri="{FF2B5EF4-FFF2-40B4-BE49-F238E27FC236}">
                <a16:creationId xmlns:a16="http://schemas.microsoft.com/office/drawing/2014/main" id="{3F1923C7-141D-AAB9-0325-0B5EAE6A879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58C4E12-D90B-10F2-B476-F2179937C7B8}"/>
              </a:ext>
            </a:extLst>
          </p:cNvPr>
          <p:cNvSpPr>
            <a:spLocks noGrp="1"/>
          </p:cNvSpPr>
          <p:nvPr>
            <p:ph type="sldNum" sz="quarter" idx="12"/>
          </p:nvPr>
        </p:nvSpPr>
        <p:spPr/>
        <p:txBody>
          <a:bodyPr/>
          <a:lstStyle/>
          <a:p>
            <a:fld id="{89CAB201-B6C6-4DD3-A32C-B01B36B76430}" type="slidenum">
              <a:rPr lang="tr-TR" smtClean="0"/>
              <a:t>‹#›</a:t>
            </a:fld>
            <a:endParaRPr lang="tr-TR"/>
          </a:p>
        </p:txBody>
      </p:sp>
    </p:spTree>
    <p:extLst>
      <p:ext uri="{BB962C8B-B14F-4D97-AF65-F5344CB8AC3E}">
        <p14:creationId xmlns:p14="http://schemas.microsoft.com/office/powerpoint/2010/main" val="2996269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3467FD-D35B-9D8F-5F63-AA65B7BA240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B358608-7049-BA48-E390-9677C881CB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613ADF33-F1FD-804C-79B6-BF4BF5BDB273}"/>
              </a:ext>
            </a:extLst>
          </p:cNvPr>
          <p:cNvSpPr>
            <a:spLocks noGrp="1"/>
          </p:cNvSpPr>
          <p:nvPr>
            <p:ph type="dt" sz="half" idx="10"/>
          </p:nvPr>
        </p:nvSpPr>
        <p:spPr/>
        <p:txBody>
          <a:bodyPr/>
          <a:lstStyle/>
          <a:p>
            <a:fld id="{26A224C0-AE7B-490D-9CAB-27C6DC5F98A0}" type="datetimeFigureOut">
              <a:rPr lang="tr-TR" smtClean="0"/>
              <a:t>21.04.2026</a:t>
            </a:fld>
            <a:endParaRPr lang="tr-TR"/>
          </a:p>
        </p:txBody>
      </p:sp>
      <p:sp>
        <p:nvSpPr>
          <p:cNvPr id="5" name="Alt Bilgi Yer Tutucusu 4">
            <a:extLst>
              <a:ext uri="{FF2B5EF4-FFF2-40B4-BE49-F238E27FC236}">
                <a16:creationId xmlns:a16="http://schemas.microsoft.com/office/drawing/2014/main" id="{EE69788D-186E-1AA9-3265-0B513362104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629B3A8-2EAA-F9A0-3F30-D0DEBEC45973}"/>
              </a:ext>
            </a:extLst>
          </p:cNvPr>
          <p:cNvSpPr>
            <a:spLocks noGrp="1"/>
          </p:cNvSpPr>
          <p:nvPr>
            <p:ph type="sldNum" sz="quarter" idx="12"/>
          </p:nvPr>
        </p:nvSpPr>
        <p:spPr/>
        <p:txBody>
          <a:bodyPr/>
          <a:lstStyle/>
          <a:p>
            <a:fld id="{89CAB201-B6C6-4DD3-A32C-B01B36B76430}" type="slidenum">
              <a:rPr lang="tr-TR" smtClean="0"/>
              <a:t>‹#›</a:t>
            </a:fld>
            <a:endParaRPr lang="tr-TR"/>
          </a:p>
        </p:txBody>
      </p:sp>
    </p:spTree>
    <p:extLst>
      <p:ext uri="{BB962C8B-B14F-4D97-AF65-F5344CB8AC3E}">
        <p14:creationId xmlns:p14="http://schemas.microsoft.com/office/powerpoint/2010/main" val="3334332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A261BE-E24E-0A03-8F19-7A887F5D9A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3500221-827C-B109-182E-C73212286016}"/>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3B6EB27B-67B8-87FC-7683-4A79A0163A9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3C2656F-62C7-60DF-9829-B15C43527132}"/>
              </a:ext>
            </a:extLst>
          </p:cNvPr>
          <p:cNvSpPr>
            <a:spLocks noGrp="1"/>
          </p:cNvSpPr>
          <p:nvPr>
            <p:ph type="dt" sz="half" idx="10"/>
          </p:nvPr>
        </p:nvSpPr>
        <p:spPr/>
        <p:txBody>
          <a:bodyPr/>
          <a:lstStyle/>
          <a:p>
            <a:fld id="{26A224C0-AE7B-490D-9CAB-27C6DC5F98A0}" type="datetimeFigureOut">
              <a:rPr lang="tr-TR" smtClean="0"/>
              <a:t>21.04.2026</a:t>
            </a:fld>
            <a:endParaRPr lang="tr-TR"/>
          </a:p>
        </p:txBody>
      </p:sp>
      <p:sp>
        <p:nvSpPr>
          <p:cNvPr id="6" name="Alt Bilgi Yer Tutucusu 5">
            <a:extLst>
              <a:ext uri="{FF2B5EF4-FFF2-40B4-BE49-F238E27FC236}">
                <a16:creationId xmlns:a16="http://schemas.microsoft.com/office/drawing/2014/main" id="{26E50CB1-7B04-33C9-885D-F5E9444FAF5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B9FCC50-82AC-0A4D-953B-17FAE86921E1}"/>
              </a:ext>
            </a:extLst>
          </p:cNvPr>
          <p:cNvSpPr>
            <a:spLocks noGrp="1"/>
          </p:cNvSpPr>
          <p:nvPr>
            <p:ph type="sldNum" sz="quarter" idx="12"/>
          </p:nvPr>
        </p:nvSpPr>
        <p:spPr/>
        <p:txBody>
          <a:bodyPr/>
          <a:lstStyle/>
          <a:p>
            <a:fld id="{89CAB201-B6C6-4DD3-A32C-B01B36B76430}" type="slidenum">
              <a:rPr lang="tr-TR" smtClean="0"/>
              <a:t>‹#›</a:t>
            </a:fld>
            <a:endParaRPr lang="tr-TR"/>
          </a:p>
        </p:txBody>
      </p:sp>
    </p:spTree>
    <p:extLst>
      <p:ext uri="{BB962C8B-B14F-4D97-AF65-F5344CB8AC3E}">
        <p14:creationId xmlns:p14="http://schemas.microsoft.com/office/powerpoint/2010/main" val="3453721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E72C12-5A1E-9CA9-F803-EF40BC8B0F63}"/>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5A95E3D-2630-1E83-B7C1-34AA3AA9EB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1173BC9-0A80-FF03-F1E1-52681058F8C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B61F5184-5C0E-B83F-DC4E-7C91AB50D4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72585B5-24B8-9A0A-BB93-8320C47F9C66}"/>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AF7C5DC-278F-E3CB-B656-ED5A8E803BEB}"/>
              </a:ext>
            </a:extLst>
          </p:cNvPr>
          <p:cNvSpPr>
            <a:spLocks noGrp="1"/>
          </p:cNvSpPr>
          <p:nvPr>
            <p:ph type="dt" sz="half" idx="10"/>
          </p:nvPr>
        </p:nvSpPr>
        <p:spPr/>
        <p:txBody>
          <a:bodyPr/>
          <a:lstStyle/>
          <a:p>
            <a:fld id="{26A224C0-AE7B-490D-9CAB-27C6DC5F98A0}" type="datetimeFigureOut">
              <a:rPr lang="tr-TR" smtClean="0"/>
              <a:t>21.04.2026</a:t>
            </a:fld>
            <a:endParaRPr lang="tr-TR"/>
          </a:p>
        </p:txBody>
      </p:sp>
      <p:sp>
        <p:nvSpPr>
          <p:cNvPr id="8" name="Alt Bilgi Yer Tutucusu 7">
            <a:extLst>
              <a:ext uri="{FF2B5EF4-FFF2-40B4-BE49-F238E27FC236}">
                <a16:creationId xmlns:a16="http://schemas.microsoft.com/office/drawing/2014/main" id="{59C8995D-52E2-BEF2-1048-B01EA114633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7DD8797-78B8-DE8C-6AFD-573D6C60929A}"/>
              </a:ext>
            </a:extLst>
          </p:cNvPr>
          <p:cNvSpPr>
            <a:spLocks noGrp="1"/>
          </p:cNvSpPr>
          <p:nvPr>
            <p:ph type="sldNum" sz="quarter" idx="12"/>
          </p:nvPr>
        </p:nvSpPr>
        <p:spPr/>
        <p:txBody>
          <a:bodyPr/>
          <a:lstStyle/>
          <a:p>
            <a:fld id="{89CAB201-B6C6-4DD3-A32C-B01B36B76430}" type="slidenum">
              <a:rPr lang="tr-TR" smtClean="0"/>
              <a:t>‹#›</a:t>
            </a:fld>
            <a:endParaRPr lang="tr-TR"/>
          </a:p>
        </p:txBody>
      </p:sp>
    </p:spTree>
    <p:extLst>
      <p:ext uri="{BB962C8B-B14F-4D97-AF65-F5344CB8AC3E}">
        <p14:creationId xmlns:p14="http://schemas.microsoft.com/office/powerpoint/2010/main" val="1497819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FB526F-B08D-C14F-EAD3-A2A32A81B50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3A6E4F7-FCE4-9C48-094A-48C4364F4E5F}"/>
              </a:ext>
            </a:extLst>
          </p:cNvPr>
          <p:cNvSpPr>
            <a:spLocks noGrp="1"/>
          </p:cNvSpPr>
          <p:nvPr>
            <p:ph type="dt" sz="half" idx="10"/>
          </p:nvPr>
        </p:nvSpPr>
        <p:spPr/>
        <p:txBody>
          <a:bodyPr/>
          <a:lstStyle/>
          <a:p>
            <a:fld id="{26A224C0-AE7B-490D-9CAB-27C6DC5F98A0}" type="datetimeFigureOut">
              <a:rPr lang="tr-TR" smtClean="0"/>
              <a:t>21.04.2026</a:t>
            </a:fld>
            <a:endParaRPr lang="tr-TR"/>
          </a:p>
        </p:txBody>
      </p:sp>
      <p:sp>
        <p:nvSpPr>
          <p:cNvPr id="4" name="Alt Bilgi Yer Tutucusu 3">
            <a:extLst>
              <a:ext uri="{FF2B5EF4-FFF2-40B4-BE49-F238E27FC236}">
                <a16:creationId xmlns:a16="http://schemas.microsoft.com/office/drawing/2014/main" id="{54217EF3-A315-AB55-DB1A-336CBC156E9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F38F3250-B461-9ADB-D540-0510C340AF4A}"/>
              </a:ext>
            </a:extLst>
          </p:cNvPr>
          <p:cNvSpPr>
            <a:spLocks noGrp="1"/>
          </p:cNvSpPr>
          <p:nvPr>
            <p:ph type="sldNum" sz="quarter" idx="12"/>
          </p:nvPr>
        </p:nvSpPr>
        <p:spPr/>
        <p:txBody>
          <a:bodyPr/>
          <a:lstStyle/>
          <a:p>
            <a:fld id="{89CAB201-B6C6-4DD3-A32C-B01B36B76430}" type="slidenum">
              <a:rPr lang="tr-TR" smtClean="0"/>
              <a:t>‹#›</a:t>
            </a:fld>
            <a:endParaRPr lang="tr-TR"/>
          </a:p>
        </p:txBody>
      </p:sp>
    </p:spTree>
    <p:extLst>
      <p:ext uri="{BB962C8B-B14F-4D97-AF65-F5344CB8AC3E}">
        <p14:creationId xmlns:p14="http://schemas.microsoft.com/office/powerpoint/2010/main" val="2429442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C113BAB-335E-EF91-105E-E051EE4E23B9}"/>
              </a:ext>
            </a:extLst>
          </p:cNvPr>
          <p:cNvSpPr>
            <a:spLocks noGrp="1"/>
          </p:cNvSpPr>
          <p:nvPr>
            <p:ph type="dt" sz="half" idx="10"/>
          </p:nvPr>
        </p:nvSpPr>
        <p:spPr/>
        <p:txBody>
          <a:bodyPr/>
          <a:lstStyle/>
          <a:p>
            <a:fld id="{26A224C0-AE7B-490D-9CAB-27C6DC5F98A0}" type="datetimeFigureOut">
              <a:rPr lang="tr-TR" smtClean="0"/>
              <a:t>21.04.2026</a:t>
            </a:fld>
            <a:endParaRPr lang="tr-TR"/>
          </a:p>
        </p:txBody>
      </p:sp>
      <p:sp>
        <p:nvSpPr>
          <p:cNvPr id="3" name="Alt Bilgi Yer Tutucusu 2">
            <a:extLst>
              <a:ext uri="{FF2B5EF4-FFF2-40B4-BE49-F238E27FC236}">
                <a16:creationId xmlns:a16="http://schemas.microsoft.com/office/drawing/2014/main" id="{DEC39969-E9F0-1A21-84DE-4E9C59D11C2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8FA3E1B-3F78-EE94-486A-1ECA342C981F}"/>
              </a:ext>
            </a:extLst>
          </p:cNvPr>
          <p:cNvSpPr>
            <a:spLocks noGrp="1"/>
          </p:cNvSpPr>
          <p:nvPr>
            <p:ph type="sldNum" sz="quarter" idx="12"/>
          </p:nvPr>
        </p:nvSpPr>
        <p:spPr/>
        <p:txBody>
          <a:bodyPr/>
          <a:lstStyle/>
          <a:p>
            <a:fld id="{89CAB201-B6C6-4DD3-A32C-B01B36B76430}" type="slidenum">
              <a:rPr lang="tr-TR" smtClean="0"/>
              <a:t>‹#›</a:t>
            </a:fld>
            <a:endParaRPr lang="tr-TR"/>
          </a:p>
        </p:txBody>
      </p:sp>
    </p:spTree>
    <p:extLst>
      <p:ext uri="{BB962C8B-B14F-4D97-AF65-F5344CB8AC3E}">
        <p14:creationId xmlns:p14="http://schemas.microsoft.com/office/powerpoint/2010/main" val="2093386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AB243B7-907A-7D43-887D-5FA11E06C24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FEF33CA-5460-C1D0-CA04-6BDE919CBF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221C6479-2DBF-FE29-54D1-79A8C323DC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959D546-55B6-1423-11E7-752D8E7FF81F}"/>
              </a:ext>
            </a:extLst>
          </p:cNvPr>
          <p:cNvSpPr>
            <a:spLocks noGrp="1"/>
          </p:cNvSpPr>
          <p:nvPr>
            <p:ph type="dt" sz="half" idx="10"/>
          </p:nvPr>
        </p:nvSpPr>
        <p:spPr/>
        <p:txBody>
          <a:bodyPr/>
          <a:lstStyle/>
          <a:p>
            <a:fld id="{26A224C0-AE7B-490D-9CAB-27C6DC5F98A0}" type="datetimeFigureOut">
              <a:rPr lang="tr-TR" smtClean="0"/>
              <a:t>21.04.2026</a:t>
            </a:fld>
            <a:endParaRPr lang="tr-TR"/>
          </a:p>
        </p:txBody>
      </p:sp>
      <p:sp>
        <p:nvSpPr>
          <p:cNvPr id="6" name="Alt Bilgi Yer Tutucusu 5">
            <a:extLst>
              <a:ext uri="{FF2B5EF4-FFF2-40B4-BE49-F238E27FC236}">
                <a16:creationId xmlns:a16="http://schemas.microsoft.com/office/drawing/2014/main" id="{C4121211-5C24-67A1-320D-20AFF950CB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BDD11D6-8B33-249C-FD64-6BEFDBE2C223}"/>
              </a:ext>
            </a:extLst>
          </p:cNvPr>
          <p:cNvSpPr>
            <a:spLocks noGrp="1"/>
          </p:cNvSpPr>
          <p:nvPr>
            <p:ph type="sldNum" sz="quarter" idx="12"/>
          </p:nvPr>
        </p:nvSpPr>
        <p:spPr/>
        <p:txBody>
          <a:bodyPr/>
          <a:lstStyle/>
          <a:p>
            <a:fld id="{89CAB201-B6C6-4DD3-A32C-B01B36B76430}" type="slidenum">
              <a:rPr lang="tr-TR" smtClean="0"/>
              <a:t>‹#›</a:t>
            </a:fld>
            <a:endParaRPr lang="tr-TR"/>
          </a:p>
        </p:txBody>
      </p:sp>
    </p:spTree>
    <p:extLst>
      <p:ext uri="{BB962C8B-B14F-4D97-AF65-F5344CB8AC3E}">
        <p14:creationId xmlns:p14="http://schemas.microsoft.com/office/powerpoint/2010/main" val="795305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569D57-F82E-95D2-3033-ED859AD8E8B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3FC69BD-1467-43C4-25A7-B895C955D0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138A502-E4EF-1140-748B-E4036C37B7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377751C-9C19-9E23-4AF9-E052E98EA921}"/>
              </a:ext>
            </a:extLst>
          </p:cNvPr>
          <p:cNvSpPr>
            <a:spLocks noGrp="1"/>
          </p:cNvSpPr>
          <p:nvPr>
            <p:ph type="dt" sz="half" idx="10"/>
          </p:nvPr>
        </p:nvSpPr>
        <p:spPr/>
        <p:txBody>
          <a:bodyPr/>
          <a:lstStyle/>
          <a:p>
            <a:fld id="{26A224C0-AE7B-490D-9CAB-27C6DC5F98A0}" type="datetimeFigureOut">
              <a:rPr lang="tr-TR" smtClean="0"/>
              <a:t>21.04.2026</a:t>
            </a:fld>
            <a:endParaRPr lang="tr-TR"/>
          </a:p>
        </p:txBody>
      </p:sp>
      <p:sp>
        <p:nvSpPr>
          <p:cNvPr id="6" name="Alt Bilgi Yer Tutucusu 5">
            <a:extLst>
              <a:ext uri="{FF2B5EF4-FFF2-40B4-BE49-F238E27FC236}">
                <a16:creationId xmlns:a16="http://schemas.microsoft.com/office/drawing/2014/main" id="{3088EF04-C465-14FF-8A5A-DC19BE4D8BD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FC259D6-990C-B5C3-C133-F84FD0200E77}"/>
              </a:ext>
            </a:extLst>
          </p:cNvPr>
          <p:cNvSpPr>
            <a:spLocks noGrp="1"/>
          </p:cNvSpPr>
          <p:nvPr>
            <p:ph type="sldNum" sz="quarter" idx="12"/>
          </p:nvPr>
        </p:nvSpPr>
        <p:spPr/>
        <p:txBody>
          <a:bodyPr/>
          <a:lstStyle/>
          <a:p>
            <a:fld id="{89CAB201-B6C6-4DD3-A32C-B01B36B76430}" type="slidenum">
              <a:rPr lang="tr-TR" smtClean="0"/>
              <a:t>‹#›</a:t>
            </a:fld>
            <a:endParaRPr lang="tr-TR"/>
          </a:p>
        </p:txBody>
      </p:sp>
    </p:spTree>
    <p:extLst>
      <p:ext uri="{BB962C8B-B14F-4D97-AF65-F5344CB8AC3E}">
        <p14:creationId xmlns:p14="http://schemas.microsoft.com/office/powerpoint/2010/main" val="2703836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2AB6817-E151-655F-24A2-BEC47E43A8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295AF34-EAB6-B456-6AFF-F9508C1401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0D795C6-4AB8-8D48-99DD-C39AC6CDE4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A224C0-AE7B-490D-9CAB-27C6DC5F98A0}" type="datetimeFigureOut">
              <a:rPr lang="tr-TR" smtClean="0"/>
              <a:t>21.04.2026</a:t>
            </a:fld>
            <a:endParaRPr lang="tr-TR"/>
          </a:p>
        </p:txBody>
      </p:sp>
      <p:sp>
        <p:nvSpPr>
          <p:cNvPr id="5" name="Alt Bilgi Yer Tutucusu 4">
            <a:extLst>
              <a:ext uri="{FF2B5EF4-FFF2-40B4-BE49-F238E27FC236}">
                <a16:creationId xmlns:a16="http://schemas.microsoft.com/office/drawing/2014/main" id="{22561B41-1E71-B5FF-CB3D-32F224DFA8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AA9C710-1620-7AAE-6C5C-26843CE222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CAB201-B6C6-4DD3-A32C-B01B36B76430}" type="slidenum">
              <a:rPr lang="tr-TR" smtClean="0"/>
              <a:t>‹#›</a:t>
            </a:fld>
            <a:endParaRPr lang="tr-TR"/>
          </a:p>
        </p:txBody>
      </p:sp>
    </p:spTree>
    <p:extLst>
      <p:ext uri="{BB962C8B-B14F-4D97-AF65-F5344CB8AC3E}">
        <p14:creationId xmlns:p14="http://schemas.microsoft.com/office/powerpoint/2010/main" val="33660257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0016F-DC13-9BD5-F466-FDED5C438E18}"/>
            </a:ext>
          </a:extLst>
        </p:cNvPr>
        <p:cNvGrpSpPr/>
        <p:nvPr/>
      </p:nvGrpSpPr>
      <p:grpSpPr>
        <a:xfrm>
          <a:off x="0" y="0"/>
          <a:ext cx="0" cy="0"/>
          <a:chOff x="0" y="0"/>
          <a:chExt cx="0" cy="0"/>
        </a:xfrm>
      </p:grpSpPr>
      <p:sp>
        <p:nvSpPr>
          <p:cNvPr id="4" name="Dikdörtgen 3">
            <a:extLst>
              <a:ext uri="{FF2B5EF4-FFF2-40B4-BE49-F238E27FC236}">
                <a16:creationId xmlns:a16="http://schemas.microsoft.com/office/drawing/2014/main" id="{354A01FA-6095-8EB0-26EB-8F1E04A719C8}"/>
              </a:ext>
            </a:extLst>
          </p:cNvPr>
          <p:cNvSpPr/>
          <p:nvPr/>
        </p:nvSpPr>
        <p:spPr>
          <a:xfrm>
            <a:off x="0" y="0"/>
            <a:ext cx="12192000" cy="6858000"/>
          </a:xfrm>
          <a:prstGeom prst="rect">
            <a:avLst/>
          </a:prstGeom>
          <a:noFill/>
          <a:ln w="57150">
            <a:solidFill>
              <a:srgbClr val="005C6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Metin kutusu 8">
            <a:extLst>
              <a:ext uri="{FF2B5EF4-FFF2-40B4-BE49-F238E27FC236}">
                <a16:creationId xmlns:a16="http://schemas.microsoft.com/office/drawing/2014/main" id="{00F4D971-44CD-4A77-A8B5-62CC76EB026D}"/>
              </a:ext>
            </a:extLst>
          </p:cNvPr>
          <p:cNvSpPr txBox="1"/>
          <p:nvPr/>
        </p:nvSpPr>
        <p:spPr>
          <a:xfrm>
            <a:off x="11742688" y="6293650"/>
            <a:ext cx="407012" cy="461665"/>
          </a:xfrm>
          <a:prstGeom prst="rect">
            <a:avLst/>
          </a:prstGeom>
          <a:noFill/>
          <a:ln>
            <a:noFill/>
          </a:ln>
        </p:spPr>
        <p:txBody>
          <a:bodyPr wrap="square" rtlCol="0">
            <a:spAutoFit/>
          </a:bodyPr>
          <a:lstStyle/>
          <a:p>
            <a:r>
              <a:rPr lang="tr-TR" sz="2400" b="1" dirty="0">
                <a:ln>
                  <a:solidFill>
                    <a:srgbClr val="005C61"/>
                  </a:solidFill>
                </a:ln>
                <a:solidFill>
                  <a:srgbClr val="005C61"/>
                </a:solidFill>
                <a:latin typeface="Times New Roman" panose="02020603050405020304" pitchFamily="18" charset="0"/>
                <a:cs typeface="Times New Roman" panose="02020603050405020304" pitchFamily="18" charset="0"/>
              </a:rPr>
              <a:t>1</a:t>
            </a:r>
          </a:p>
        </p:txBody>
      </p:sp>
      <p:sp>
        <p:nvSpPr>
          <p:cNvPr id="2" name="Title 1">
            <a:extLst>
              <a:ext uri="{FF2B5EF4-FFF2-40B4-BE49-F238E27FC236}">
                <a16:creationId xmlns:a16="http://schemas.microsoft.com/office/drawing/2014/main" id="{6B0C6F23-D38E-1C6A-387A-1A140C4B2B8C}"/>
              </a:ext>
            </a:extLst>
          </p:cNvPr>
          <p:cNvSpPr>
            <a:spLocks noGrp="1"/>
          </p:cNvSpPr>
          <p:nvPr>
            <p:ph type="ctrTitle"/>
          </p:nvPr>
        </p:nvSpPr>
        <p:spPr>
          <a:xfrm>
            <a:off x="1524000" y="808038"/>
            <a:ext cx="9144000" cy="2387600"/>
          </a:xfrm>
        </p:spPr>
        <p:txBody>
          <a:bodyPr/>
          <a:lstStyle/>
          <a:p>
            <a:r>
              <a:rPr lang="en-US" dirty="0">
                <a:latin typeface="Times New Roman" panose="02020603050405020304" pitchFamily="18" charset="0"/>
                <a:cs typeface="Times New Roman" panose="02020603050405020304" pitchFamily="18" charset="0"/>
              </a:rPr>
              <a:t>Your Title Goes Here</a:t>
            </a:r>
          </a:p>
        </p:txBody>
      </p:sp>
      <p:sp>
        <p:nvSpPr>
          <p:cNvPr id="3" name="Subtitle 2">
            <a:extLst>
              <a:ext uri="{FF2B5EF4-FFF2-40B4-BE49-F238E27FC236}">
                <a16:creationId xmlns:a16="http://schemas.microsoft.com/office/drawing/2014/main" id="{D2453D4C-9CB5-9ED6-EF7F-7A3227F088CD}"/>
              </a:ext>
            </a:extLst>
          </p:cNvPr>
          <p:cNvSpPr>
            <a:spLocks noGrp="1"/>
          </p:cNvSpPr>
          <p:nvPr>
            <p:ph type="subTitle" idx="1"/>
          </p:nvPr>
        </p:nvSpPr>
        <p:spPr>
          <a:xfrm>
            <a:off x="1524000" y="3297238"/>
            <a:ext cx="9144000" cy="1655762"/>
          </a:xfrm>
        </p:spPr>
        <p:txBody>
          <a:bodyPr/>
          <a:lstStyle/>
          <a:p>
            <a:r>
              <a:rPr lang="en-US" i="1" dirty="0">
                <a:latin typeface="Times New Roman" panose="02020603050405020304" pitchFamily="18" charset="0"/>
                <a:cs typeface="Times New Roman" panose="02020603050405020304" pitchFamily="18" charset="0"/>
              </a:rPr>
              <a:t>Your Name, Other </a:t>
            </a:r>
            <a:r>
              <a:rPr lang="tr-TR" i="1" dirty="0">
                <a:latin typeface="Times New Roman" panose="02020603050405020304" pitchFamily="18" charset="0"/>
                <a:cs typeface="Times New Roman" panose="02020603050405020304" pitchFamily="18" charset="0"/>
              </a:rPr>
              <a:t>Writer</a:t>
            </a:r>
            <a:r>
              <a:rPr lang="en-US" i="1" dirty="0">
                <a:latin typeface="Times New Roman" panose="02020603050405020304" pitchFamily="18" charset="0"/>
                <a:cs typeface="Times New Roman" panose="02020603050405020304" pitchFamily="18" charset="0"/>
              </a:rPr>
              <a:t>(s) on </a:t>
            </a:r>
            <a:r>
              <a:rPr lang="tr-TR" i="1" dirty="0" err="1">
                <a:latin typeface="Times New Roman" panose="02020603050405020304" pitchFamily="18" charset="0"/>
                <a:cs typeface="Times New Roman" panose="02020603050405020304" pitchFamily="18" charset="0"/>
              </a:rPr>
              <a:t>study</a:t>
            </a:r>
            <a:endParaRPr lang="tr-TR" i="1" dirty="0">
              <a:latin typeface="Times New Roman" panose="02020603050405020304" pitchFamily="18" charset="0"/>
              <a:cs typeface="Times New Roman" panose="02020603050405020304" pitchFamily="18" charset="0"/>
            </a:endParaRPr>
          </a:p>
        </p:txBody>
      </p:sp>
      <p:pic>
        <p:nvPicPr>
          <p:cNvPr id="10" name="Resim 9">
            <a:extLst>
              <a:ext uri="{FF2B5EF4-FFF2-40B4-BE49-F238E27FC236}">
                <a16:creationId xmlns:a16="http://schemas.microsoft.com/office/drawing/2014/main" id="{B95B597C-550F-8516-51FE-35067CA23C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53540" y="200671"/>
            <a:ext cx="3292656" cy="768286"/>
          </a:xfrm>
          <a:prstGeom prst="rect">
            <a:avLst/>
          </a:prstGeom>
        </p:spPr>
      </p:pic>
      <p:pic>
        <p:nvPicPr>
          <p:cNvPr id="12" name="Resim 11">
            <a:extLst>
              <a:ext uri="{FF2B5EF4-FFF2-40B4-BE49-F238E27FC236}">
                <a16:creationId xmlns:a16="http://schemas.microsoft.com/office/drawing/2014/main" id="{1FBFC8FD-FCD0-E460-C2D7-ADE017F704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2055" y="4026965"/>
            <a:ext cx="9248714" cy="1027635"/>
          </a:xfrm>
          <a:prstGeom prst="rect">
            <a:avLst/>
          </a:prstGeom>
        </p:spPr>
      </p:pic>
    </p:spTree>
    <p:extLst>
      <p:ext uri="{BB962C8B-B14F-4D97-AF65-F5344CB8AC3E}">
        <p14:creationId xmlns:p14="http://schemas.microsoft.com/office/powerpoint/2010/main" val="1989847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D24990-76DF-EBF1-DC39-42B141FC7817}"/>
            </a:ext>
          </a:extLst>
        </p:cNvPr>
        <p:cNvGrpSpPr/>
        <p:nvPr/>
      </p:nvGrpSpPr>
      <p:grpSpPr>
        <a:xfrm>
          <a:off x="0" y="0"/>
          <a:ext cx="0" cy="0"/>
          <a:chOff x="0" y="0"/>
          <a:chExt cx="0" cy="0"/>
        </a:xfrm>
      </p:grpSpPr>
      <p:sp>
        <p:nvSpPr>
          <p:cNvPr id="4" name="Dikdörtgen 3">
            <a:extLst>
              <a:ext uri="{FF2B5EF4-FFF2-40B4-BE49-F238E27FC236}">
                <a16:creationId xmlns:a16="http://schemas.microsoft.com/office/drawing/2014/main" id="{CE86E66F-1EFC-83DE-FF14-49993C44DC56}"/>
              </a:ext>
            </a:extLst>
          </p:cNvPr>
          <p:cNvSpPr/>
          <p:nvPr/>
        </p:nvSpPr>
        <p:spPr>
          <a:xfrm>
            <a:off x="0" y="0"/>
            <a:ext cx="12192000" cy="6858000"/>
          </a:xfrm>
          <a:prstGeom prst="rect">
            <a:avLst/>
          </a:prstGeom>
          <a:noFill/>
          <a:ln w="57150">
            <a:solidFill>
              <a:srgbClr val="0E2D5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Metin kutusu 8">
            <a:extLst>
              <a:ext uri="{FF2B5EF4-FFF2-40B4-BE49-F238E27FC236}">
                <a16:creationId xmlns:a16="http://schemas.microsoft.com/office/drawing/2014/main" id="{119195BA-50BE-FD71-B556-D2A1DC04BC95}"/>
              </a:ext>
            </a:extLst>
          </p:cNvPr>
          <p:cNvSpPr txBox="1"/>
          <p:nvPr/>
        </p:nvSpPr>
        <p:spPr>
          <a:xfrm>
            <a:off x="11742688" y="6293650"/>
            <a:ext cx="407012" cy="461665"/>
          </a:xfrm>
          <a:prstGeom prst="rect">
            <a:avLst/>
          </a:prstGeom>
          <a:noFill/>
        </p:spPr>
        <p:txBody>
          <a:bodyPr wrap="square" rtlCol="0">
            <a:spAutoFit/>
          </a:bodyPr>
          <a:lstStyle/>
          <a:p>
            <a:r>
              <a:rPr lang="tr-TR" sz="2400" b="1" dirty="0">
                <a:solidFill>
                  <a:srgbClr val="005C61"/>
                </a:solidFill>
                <a:latin typeface="Times New Roman" panose="02020603050405020304" pitchFamily="18" charset="0"/>
                <a:cs typeface="Times New Roman" panose="02020603050405020304" pitchFamily="18" charset="0"/>
              </a:rPr>
              <a:t>2</a:t>
            </a:r>
          </a:p>
        </p:txBody>
      </p:sp>
      <p:pic>
        <p:nvPicPr>
          <p:cNvPr id="6" name="Resim 5">
            <a:extLst>
              <a:ext uri="{FF2B5EF4-FFF2-40B4-BE49-F238E27FC236}">
                <a16:creationId xmlns:a16="http://schemas.microsoft.com/office/drawing/2014/main" id="{FCBBF429-C7F7-5A2B-44E1-0C3EDC023A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53540" y="200671"/>
            <a:ext cx="3292656" cy="768286"/>
          </a:xfrm>
          <a:prstGeom prst="rect">
            <a:avLst/>
          </a:prstGeom>
        </p:spPr>
      </p:pic>
      <p:pic>
        <p:nvPicPr>
          <p:cNvPr id="12" name="Resim 11">
            <a:extLst>
              <a:ext uri="{FF2B5EF4-FFF2-40B4-BE49-F238E27FC236}">
                <a16:creationId xmlns:a16="http://schemas.microsoft.com/office/drawing/2014/main" id="{B411E2E0-A8C0-D9BB-6351-2772A39A7E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0628" y="6245895"/>
            <a:ext cx="4584779" cy="509420"/>
          </a:xfrm>
          <a:prstGeom prst="rect">
            <a:avLst/>
          </a:prstGeom>
        </p:spPr>
      </p:pic>
      <p:sp>
        <p:nvSpPr>
          <p:cNvPr id="13" name="Metin kutusu 12">
            <a:extLst>
              <a:ext uri="{FF2B5EF4-FFF2-40B4-BE49-F238E27FC236}">
                <a16:creationId xmlns:a16="http://schemas.microsoft.com/office/drawing/2014/main" id="{C8192BA4-F43C-9FE3-47A9-0D92CCE3E8B7}"/>
              </a:ext>
            </a:extLst>
          </p:cNvPr>
          <p:cNvSpPr txBox="1"/>
          <p:nvPr/>
        </p:nvSpPr>
        <p:spPr>
          <a:xfrm>
            <a:off x="609600" y="1860427"/>
            <a:ext cx="10913806" cy="2862322"/>
          </a:xfrm>
          <a:prstGeom prst="rect">
            <a:avLst/>
          </a:prstGeom>
          <a:noFill/>
        </p:spPr>
        <p:txBody>
          <a:bodyPr wrap="square" rtlCol="0">
            <a:spAutoFit/>
          </a:bodyPr>
          <a:lstStyle/>
          <a:p>
            <a:pPr algn="just"/>
            <a:r>
              <a:rPr lang="tr-TR" sz="2000"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Each slide's title should function as a declarative sentence that encapsulates the primary point you intend to convey. Begin your presentation by clearly articulating the "problem¹" you seek to address or by outlining the central theme of your discussion.</a:t>
            </a:r>
            <a:endParaRPr lang="tr-TR"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 It is essential to emphasize the relevance of the topic to your audience, establishing a connection to their interests or needs.</a:t>
            </a:r>
            <a:endParaRPr lang="tr-TR" sz="2000" dirty="0">
              <a:latin typeface="Times New Roman" panose="02020603050405020304" pitchFamily="18" charset="0"/>
              <a:cs typeface="Times New Roman" panose="02020603050405020304" pitchFamily="18" charset="0"/>
            </a:endParaRPr>
          </a:p>
          <a:p>
            <a:pPr algn="just"/>
            <a:endParaRPr lang="tr-TR" sz="2000" dirty="0">
              <a:latin typeface="Times New Roman" panose="02020603050405020304" pitchFamily="18" charset="0"/>
              <a:cs typeface="Times New Roman" panose="02020603050405020304" pitchFamily="18" charset="0"/>
            </a:endParaRPr>
          </a:p>
          <a:p>
            <a:pPr algn="just"/>
            <a:r>
              <a:rPr lang="tr-TR" sz="2000" dirty="0">
                <a:latin typeface="Times New Roman" panose="02020603050405020304" pitchFamily="18" charset="0"/>
                <a:cs typeface="Times New Roman" panose="02020603050405020304" pitchFamily="18" charset="0"/>
              </a:rPr>
              <a:t>C</a:t>
            </a:r>
            <a:r>
              <a:rPr lang="en-US" sz="2000" dirty="0" err="1">
                <a:latin typeface="Times New Roman" panose="02020603050405020304" pitchFamily="18" charset="0"/>
                <a:cs typeface="Times New Roman" panose="02020603050405020304" pitchFamily="18" charset="0"/>
              </a:rPr>
              <a:t>ommence</a:t>
            </a:r>
            <a:r>
              <a:rPr lang="en-US" sz="2000" dirty="0">
                <a:latin typeface="Times New Roman" panose="02020603050405020304" pitchFamily="18" charset="0"/>
                <a:cs typeface="Times New Roman" panose="02020603050405020304" pitchFamily="18" charset="0"/>
              </a:rPr>
              <a:t> with a broad introduction, gradually narrowing down your focus as you present. This approach allows for a few key ideas to be highlighted per slide; feel free to include multiple introductory slides if necessary. In subsequent slides, you will provide a more in-depth exploration of your topic</a:t>
            </a:r>
            <a:r>
              <a:rPr lang="tr-TR" sz="2000" dirty="0">
                <a:latin typeface="Times New Roman" panose="02020603050405020304" pitchFamily="18" charset="0"/>
                <a:cs typeface="Times New Roman" panose="02020603050405020304" pitchFamily="18" charset="0"/>
              </a:rPr>
              <a:t>) </a:t>
            </a:r>
          </a:p>
        </p:txBody>
      </p:sp>
      <p:sp>
        <p:nvSpPr>
          <p:cNvPr id="15" name="Metin kutusu 14">
            <a:extLst>
              <a:ext uri="{FF2B5EF4-FFF2-40B4-BE49-F238E27FC236}">
                <a16:creationId xmlns:a16="http://schemas.microsoft.com/office/drawing/2014/main" id="{C24C7C1B-FBB1-F2B9-D0BC-A79AA5A04816}"/>
              </a:ext>
            </a:extLst>
          </p:cNvPr>
          <p:cNvSpPr txBox="1"/>
          <p:nvPr/>
        </p:nvSpPr>
        <p:spPr>
          <a:xfrm>
            <a:off x="471946" y="368792"/>
            <a:ext cx="7202130" cy="1200329"/>
          </a:xfrm>
          <a:prstGeom prst="rect">
            <a:avLst/>
          </a:prstGeom>
          <a:noFill/>
        </p:spPr>
        <p:txBody>
          <a:bodyPr wrap="square" rtlCol="0">
            <a:spAutoFit/>
          </a:bodyPr>
          <a:lstStyle/>
          <a:p>
            <a:r>
              <a:rPr lang="tr-TR" sz="3600" b="1" dirty="0">
                <a:latin typeface="Times New Roman" panose="02020603050405020304" pitchFamily="18" charset="0"/>
                <a:cs typeface="Times New Roman" panose="02020603050405020304" pitchFamily="18" charset="0"/>
              </a:rPr>
              <a:t>1. </a:t>
            </a:r>
            <a:r>
              <a:rPr lang="en-US" sz="3600" b="1" dirty="0">
                <a:latin typeface="Times New Roman" panose="02020603050405020304" pitchFamily="18" charset="0"/>
                <a:cs typeface="Times New Roman" panose="02020603050405020304" pitchFamily="18" charset="0"/>
              </a:rPr>
              <a:t>Introduce your “problem” or what your main subject</a:t>
            </a:r>
            <a:endParaRPr lang="tr-TR" sz="3600" b="1" dirty="0">
              <a:latin typeface="Times New Roman" panose="02020603050405020304" pitchFamily="18" charset="0"/>
              <a:cs typeface="Times New Roman" panose="02020603050405020304" pitchFamily="18" charset="0"/>
            </a:endParaRPr>
          </a:p>
        </p:txBody>
      </p:sp>
      <p:sp>
        <p:nvSpPr>
          <p:cNvPr id="17" name="Metin kutusu 16">
            <a:extLst>
              <a:ext uri="{FF2B5EF4-FFF2-40B4-BE49-F238E27FC236}">
                <a16:creationId xmlns:a16="http://schemas.microsoft.com/office/drawing/2014/main" id="{D445546C-D34C-1ED8-A978-EE63D89B7693}"/>
              </a:ext>
            </a:extLst>
          </p:cNvPr>
          <p:cNvSpPr txBox="1"/>
          <p:nvPr/>
        </p:nvSpPr>
        <p:spPr>
          <a:xfrm>
            <a:off x="349044" y="5614219"/>
            <a:ext cx="8770375" cy="461665"/>
          </a:xfrm>
          <a:prstGeom prst="rect">
            <a:avLst/>
          </a:prstGeom>
          <a:noFill/>
        </p:spPr>
        <p:txBody>
          <a:bodyPr wrap="square" rtlCol="0">
            <a:spAutoFit/>
          </a:bodyPr>
          <a:lstStyle/>
          <a:p>
            <a:r>
              <a:rPr lang="en-US" sz="1200" i="1" dirty="0">
                <a:latin typeface="Times New Roman" panose="02020603050405020304" pitchFamily="18" charset="0"/>
                <a:cs typeface="Times New Roman" panose="02020603050405020304" pitchFamily="18" charset="0"/>
              </a:rPr>
              <a:t>¹</a:t>
            </a:r>
            <a:r>
              <a:rPr lang="tr-TR" sz="1200" i="1" dirty="0">
                <a:latin typeface="Times New Roman" panose="02020603050405020304" pitchFamily="18" charset="0"/>
                <a:cs typeface="Times New Roman" panose="02020603050405020304" pitchFamily="18" charset="0"/>
              </a:rPr>
              <a:t> </a:t>
            </a:r>
            <a:r>
              <a:rPr lang="en-US" sz="1200" i="1" dirty="0">
                <a:latin typeface="Times New Roman" panose="02020603050405020304" pitchFamily="18" charset="0"/>
                <a:cs typeface="Times New Roman" panose="02020603050405020304" pitchFamily="18" charset="0"/>
              </a:rPr>
              <a:t>If you have references for the information specifically on this slide, they should be listed here.</a:t>
            </a:r>
            <a:r>
              <a:rPr lang="tr-TR" sz="1200" i="1" dirty="0">
                <a:latin typeface="Times New Roman" panose="02020603050405020304" pitchFamily="18" charset="0"/>
                <a:cs typeface="Times New Roman" panose="02020603050405020304" pitchFamily="18" charset="0"/>
              </a:rPr>
              <a:t> </a:t>
            </a:r>
            <a:r>
              <a:rPr lang="tr-TR" sz="1200" i="1" dirty="0" err="1">
                <a:latin typeface="Times New Roman" panose="02020603050405020304" pitchFamily="18" charset="0"/>
                <a:cs typeface="Times New Roman" panose="02020603050405020304" pitchFamily="18" charset="0"/>
              </a:rPr>
              <a:t>Please</a:t>
            </a:r>
            <a:r>
              <a:rPr lang="tr-TR" sz="1200" i="1" dirty="0">
                <a:latin typeface="Times New Roman" panose="02020603050405020304" pitchFamily="18" charset="0"/>
                <a:cs typeface="Times New Roman" panose="02020603050405020304" pitchFamily="18" charset="0"/>
              </a:rPr>
              <a:t> </a:t>
            </a:r>
            <a:r>
              <a:rPr lang="tr-TR" sz="1200" i="1" dirty="0" err="1">
                <a:latin typeface="Times New Roman" panose="02020603050405020304" pitchFamily="18" charset="0"/>
                <a:cs typeface="Times New Roman" panose="02020603050405020304" pitchFamily="18" charset="0"/>
              </a:rPr>
              <a:t>use</a:t>
            </a:r>
            <a:r>
              <a:rPr lang="tr-TR" sz="1200" i="1" dirty="0">
                <a:latin typeface="Times New Roman" panose="02020603050405020304" pitchFamily="18" charset="0"/>
                <a:cs typeface="Times New Roman" panose="02020603050405020304" pitchFamily="18" charset="0"/>
              </a:rPr>
              <a:t> APA7 format.</a:t>
            </a:r>
            <a:r>
              <a:rPr lang="en-US" sz="1200" i="1" dirty="0">
                <a:latin typeface="Times New Roman" panose="02020603050405020304" pitchFamily="18" charset="0"/>
                <a:cs typeface="Times New Roman" panose="02020603050405020304" pitchFamily="18" charset="0"/>
              </a:rPr>
              <a:t> </a:t>
            </a:r>
          </a:p>
          <a:p>
            <a:endParaRPr lang="tr-TR" sz="1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8237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48635-ED6D-AB3A-DB8D-E5A8E43538E9}"/>
            </a:ext>
          </a:extLst>
        </p:cNvPr>
        <p:cNvGrpSpPr/>
        <p:nvPr/>
      </p:nvGrpSpPr>
      <p:grpSpPr>
        <a:xfrm>
          <a:off x="0" y="0"/>
          <a:ext cx="0" cy="0"/>
          <a:chOff x="0" y="0"/>
          <a:chExt cx="0" cy="0"/>
        </a:xfrm>
      </p:grpSpPr>
      <p:sp>
        <p:nvSpPr>
          <p:cNvPr id="4" name="Dikdörtgen 3">
            <a:extLst>
              <a:ext uri="{FF2B5EF4-FFF2-40B4-BE49-F238E27FC236}">
                <a16:creationId xmlns:a16="http://schemas.microsoft.com/office/drawing/2014/main" id="{E75BCD87-D128-C50E-DBE6-480826FD6DAD}"/>
              </a:ext>
            </a:extLst>
          </p:cNvPr>
          <p:cNvSpPr/>
          <p:nvPr/>
        </p:nvSpPr>
        <p:spPr>
          <a:xfrm>
            <a:off x="0" y="0"/>
            <a:ext cx="12192000" cy="6858000"/>
          </a:xfrm>
          <a:prstGeom prst="rect">
            <a:avLst/>
          </a:prstGeom>
          <a:noFill/>
          <a:ln w="57150">
            <a:solidFill>
              <a:srgbClr val="0E2D5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Metin kutusu 8">
            <a:extLst>
              <a:ext uri="{FF2B5EF4-FFF2-40B4-BE49-F238E27FC236}">
                <a16:creationId xmlns:a16="http://schemas.microsoft.com/office/drawing/2014/main" id="{F25DF3B9-53C7-B294-B5C5-64929F0CB658}"/>
              </a:ext>
            </a:extLst>
          </p:cNvPr>
          <p:cNvSpPr txBox="1"/>
          <p:nvPr/>
        </p:nvSpPr>
        <p:spPr>
          <a:xfrm>
            <a:off x="11742688" y="6293650"/>
            <a:ext cx="407012" cy="461665"/>
          </a:xfrm>
          <a:prstGeom prst="rect">
            <a:avLst/>
          </a:prstGeom>
          <a:noFill/>
        </p:spPr>
        <p:txBody>
          <a:bodyPr wrap="square" rtlCol="0">
            <a:spAutoFit/>
          </a:bodyPr>
          <a:lstStyle/>
          <a:p>
            <a:r>
              <a:rPr lang="tr-TR" sz="2400" b="1" dirty="0">
                <a:solidFill>
                  <a:srgbClr val="005C61"/>
                </a:solidFill>
                <a:latin typeface="Times New Roman" panose="02020603050405020304" pitchFamily="18" charset="0"/>
                <a:cs typeface="Times New Roman" panose="02020603050405020304" pitchFamily="18" charset="0"/>
              </a:rPr>
              <a:t>3</a:t>
            </a:r>
          </a:p>
        </p:txBody>
      </p:sp>
      <p:pic>
        <p:nvPicPr>
          <p:cNvPr id="6" name="Resim 5">
            <a:extLst>
              <a:ext uri="{FF2B5EF4-FFF2-40B4-BE49-F238E27FC236}">
                <a16:creationId xmlns:a16="http://schemas.microsoft.com/office/drawing/2014/main" id="{E927A03B-F619-BCA8-BD28-6A8C8A1A2E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53540" y="200671"/>
            <a:ext cx="3292656" cy="768286"/>
          </a:xfrm>
          <a:prstGeom prst="rect">
            <a:avLst/>
          </a:prstGeom>
        </p:spPr>
      </p:pic>
      <p:pic>
        <p:nvPicPr>
          <p:cNvPr id="12" name="Resim 11">
            <a:extLst>
              <a:ext uri="{FF2B5EF4-FFF2-40B4-BE49-F238E27FC236}">
                <a16:creationId xmlns:a16="http://schemas.microsoft.com/office/drawing/2014/main" id="{8E84682F-79CC-6694-B31F-21F9942639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0628" y="6245895"/>
            <a:ext cx="4584779" cy="509420"/>
          </a:xfrm>
          <a:prstGeom prst="rect">
            <a:avLst/>
          </a:prstGeom>
        </p:spPr>
      </p:pic>
      <p:sp>
        <p:nvSpPr>
          <p:cNvPr id="13" name="Metin kutusu 12">
            <a:extLst>
              <a:ext uri="{FF2B5EF4-FFF2-40B4-BE49-F238E27FC236}">
                <a16:creationId xmlns:a16="http://schemas.microsoft.com/office/drawing/2014/main" id="{3E8588F4-02CE-C250-19EB-32CE2E96139D}"/>
              </a:ext>
            </a:extLst>
          </p:cNvPr>
          <p:cNvSpPr txBox="1"/>
          <p:nvPr/>
        </p:nvSpPr>
        <p:spPr>
          <a:xfrm>
            <a:off x="639097" y="1490008"/>
            <a:ext cx="10913806" cy="1938992"/>
          </a:xfrm>
          <a:prstGeom prst="rect">
            <a:avLst/>
          </a:prstGeom>
          <a:noFill/>
        </p:spPr>
        <p:txBody>
          <a:bodyPr wrap="square" rtlCol="0">
            <a:spAutoFit/>
          </a:bodyPr>
          <a:lstStyle/>
          <a:p>
            <a:pPr algn="just"/>
            <a:r>
              <a:rPr lang="tr-TR" sz="2000" dirty="0" err="1">
                <a:latin typeface="Times New Roman" panose="02020603050405020304" pitchFamily="18" charset="0"/>
                <a:cs typeface="Times New Roman" panose="02020603050405020304" pitchFamily="18" charset="0"/>
              </a:rPr>
              <a:t>Describe</a:t>
            </a:r>
            <a:r>
              <a:rPr lang="tr-TR"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the methods used in your </a:t>
            </a:r>
            <a:r>
              <a:rPr lang="tr-TR" sz="2000" dirty="0">
                <a:latin typeface="Times New Roman" panose="02020603050405020304" pitchFamily="18" charset="0"/>
                <a:cs typeface="Times New Roman" panose="02020603050405020304" pitchFamily="18" charset="0"/>
              </a:rPr>
              <a:t>study¹</a:t>
            </a:r>
            <a:r>
              <a:rPr lang="en-US" sz="2000" dirty="0">
                <a:latin typeface="Times New Roman" panose="02020603050405020304" pitchFamily="18" charset="0"/>
                <a:cs typeface="Times New Roman" panose="02020603050405020304" pitchFamily="18" charset="0"/>
              </a:rPr>
              <a:t>:</a:t>
            </a:r>
          </a:p>
          <a:p>
            <a:pPr marL="742950" lvl="1" indent="-285750" algn="jus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Big blocks of text can be hard to read</a:t>
            </a:r>
          </a:p>
          <a:p>
            <a:pPr marL="742950" lvl="1" indent="-285750" algn="jus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Bullet points might be useful here</a:t>
            </a:r>
            <a:endParaRPr lang="tr-TR" sz="2000" dirty="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Add as many slides as you need to present all of the information you are trying to share.</a:t>
            </a:r>
            <a:r>
              <a:rPr lang="tr-TR" sz="2000" baseline="30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 good rule of thumb is 1 slide/minute of presentation</a:t>
            </a:r>
          </a:p>
          <a:p>
            <a:pPr marL="742950" lvl="1" indent="-285750" algn="just">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15" name="Metin kutusu 14">
            <a:extLst>
              <a:ext uri="{FF2B5EF4-FFF2-40B4-BE49-F238E27FC236}">
                <a16:creationId xmlns:a16="http://schemas.microsoft.com/office/drawing/2014/main" id="{666170C2-AFA1-E147-79F8-6EB411572163}"/>
              </a:ext>
            </a:extLst>
          </p:cNvPr>
          <p:cNvSpPr txBox="1"/>
          <p:nvPr/>
        </p:nvSpPr>
        <p:spPr>
          <a:xfrm>
            <a:off x="471945" y="368792"/>
            <a:ext cx="7629835" cy="646331"/>
          </a:xfrm>
          <a:prstGeom prst="rect">
            <a:avLst/>
          </a:prstGeom>
          <a:noFill/>
        </p:spPr>
        <p:txBody>
          <a:bodyPr wrap="square" rtlCol="0">
            <a:spAutoFit/>
          </a:bodyPr>
          <a:lstStyle/>
          <a:p>
            <a:r>
              <a:rPr lang="tr-TR" sz="3600" b="1" dirty="0">
                <a:latin typeface="Times New Roman" panose="02020603050405020304" pitchFamily="18" charset="0"/>
                <a:cs typeface="Times New Roman" panose="02020603050405020304" pitchFamily="18" charset="0"/>
              </a:rPr>
              <a:t>2. </a:t>
            </a:r>
            <a:r>
              <a:rPr lang="tr-TR" sz="3600" b="1" dirty="0" err="1">
                <a:latin typeface="Times New Roman" panose="02020603050405020304" pitchFamily="18" charset="0"/>
                <a:cs typeface="Times New Roman" panose="02020603050405020304" pitchFamily="18" charset="0"/>
              </a:rPr>
              <a:t>Methods</a:t>
            </a:r>
            <a:endParaRPr lang="tr-TR" sz="3600" b="1" dirty="0">
              <a:latin typeface="Times New Roman" panose="02020603050405020304" pitchFamily="18" charset="0"/>
              <a:cs typeface="Times New Roman" panose="02020603050405020304" pitchFamily="18" charset="0"/>
            </a:endParaRPr>
          </a:p>
        </p:txBody>
      </p:sp>
      <p:sp>
        <p:nvSpPr>
          <p:cNvPr id="2" name="Metin kutusu 1">
            <a:extLst>
              <a:ext uri="{FF2B5EF4-FFF2-40B4-BE49-F238E27FC236}">
                <a16:creationId xmlns:a16="http://schemas.microsoft.com/office/drawing/2014/main" id="{A004A1CA-593C-312A-5E12-08A1AC20DC8B}"/>
              </a:ext>
            </a:extLst>
          </p:cNvPr>
          <p:cNvSpPr txBox="1"/>
          <p:nvPr/>
        </p:nvSpPr>
        <p:spPr>
          <a:xfrm>
            <a:off x="639097" y="3200342"/>
            <a:ext cx="10913806" cy="1877437"/>
          </a:xfrm>
          <a:prstGeom prst="rect">
            <a:avLst/>
          </a:prstGeom>
          <a:noFill/>
        </p:spPr>
        <p:txBody>
          <a:bodyPr wrap="square" rtlCol="0">
            <a:spAutoFit/>
          </a:bodyPr>
          <a:lstStyle/>
          <a:p>
            <a:pPr algn="just"/>
            <a:r>
              <a:rPr lang="tr-TR" sz="2000" dirty="0" err="1">
                <a:latin typeface="Times New Roman" panose="02020603050405020304" pitchFamily="18" charset="0"/>
                <a:cs typeface="Times New Roman" panose="02020603050405020304" pitchFamily="18" charset="0"/>
              </a:rPr>
              <a:t>If</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there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are</a:t>
            </a:r>
            <a:r>
              <a:rPr lang="tr-TR" sz="2000" dirty="0">
                <a:latin typeface="Times New Roman" panose="02020603050405020304" pitchFamily="18" charset="0"/>
                <a:cs typeface="Times New Roman" panose="02020603050405020304" pitchFamily="18" charset="0"/>
              </a:rPr>
              <a:t> </a:t>
            </a:r>
            <a:r>
              <a:rPr lang="tr-TR" sz="2000" dirty="0" err="1">
                <a:latin typeface="Times New Roman" panose="02020603050405020304" pitchFamily="18" charset="0"/>
                <a:cs typeface="Times New Roman" panose="02020603050405020304" pitchFamily="18" charset="0"/>
              </a:rPr>
              <a:t>any</a:t>
            </a:r>
            <a:r>
              <a:rPr lang="tr-TR" sz="2000" dirty="0">
                <a:latin typeface="Times New Roman" panose="02020603050405020304" pitchFamily="18" charset="0"/>
                <a:cs typeface="Times New Roman" panose="02020603050405020304" pitchFamily="18" charset="0"/>
              </a:rPr>
              <a:t> sub-headings¹, </a:t>
            </a:r>
            <a:r>
              <a:rPr lang="tr-TR" sz="2000" dirty="0" err="1">
                <a:latin typeface="Times New Roman" panose="02020603050405020304" pitchFamily="18" charset="0"/>
                <a:cs typeface="Times New Roman" panose="02020603050405020304" pitchFamily="18" charset="0"/>
              </a:rPr>
              <a:t>use</a:t>
            </a:r>
            <a:r>
              <a:rPr lang="tr-TR" sz="2000" dirty="0">
                <a:latin typeface="Times New Roman" panose="02020603050405020304" pitchFamily="18" charset="0"/>
                <a:cs typeface="Times New Roman" panose="02020603050405020304" pitchFamily="18" charset="0"/>
              </a:rPr>
              <a:t>:</a:t>
            </a:r>
          </a:p>
          <a:p>
            <a:pPr algn="just"/>
            <a:r>
              <a:rPr lang="tr-TR" sz="3600" b="1" dirty="0">
                <a:latin typeface="Times New Roman" panose="02020603050405020304" pitchFamily="18" charset="0"/>
                <a:cs typeface="Times New Roman" panose="02020603050405020304" pitchFamily="18" charset="0"/>
              </a:rPr>
              <a:t>1. </a:t>
            </a:r>
            <a:r>
              <a:rPr lang="tr-TR" sz="3600" b="1" dirty="0" err="1">
                <a:latin typeface="Times New Roman" panose="02020603050405020304" pitchFamily="18" charset="0"/>
                <a:cs typeface="Times New Roman" panose="02020603050405020304" pitchFamily="18" charset="0"/>
              </a:rPr>
              <a:t>Primary</a:t>
            </a:r>
            <a:r>
              <a:rPr lang="tr-TR" sz="3600" b="1" dirty="0">
                <a:latin typeface="Times New Roman" panose="02020603050405020304" pitchFamily="18" charset="0"/>
                <a:cs typeface="Times New Roman" panose="02020603050405020304" pitchFamily="18" charset="0"/>
              </a:rPr>
              <a:t> </a:t>
            </a:r>
            <a:r>
              <a:rPr lang="tr-TR" sz="3600" b="1" dirty="0" err="1">
                <a:latin typeface="Times New Roman" panose="02020603050405020304" pitchFamily="18" charset="0"/>
                <a:cs typeface="Times New Roman" panose="02020603050405020304" pitchFamily="18" charset="0"/>
              </a:rPr>
              <a:t>heading</a:t>
            </a:r>
            <a:endParaRPr lang="tr-TR" sz="3600" b="1" dirty="0">
              <a:latin typeface="Times New Roman" panose="02020603050405020304" pitchFamily="18" charset="0"/>
              <a:cs typeface="Times New Roman" panose="02020603050405020304" pitchFamily="18" charset="0"/>
            </a:endParaRPr>
          </a:p>
          <a:p>
            <a:pPr algn="just"/>
            <a:r>
              <a:rPr lang="tr-TR" sz="3200" b="1" dirty="0">
                <a:latin typeface="Times New Roman" panose="02020603050405020304" pitchFamily="18" charset="0"/>
                <a:cs typeface="Times New Roman" panose="02020603050405020304" pitchFamily="18" charset="0"/>
              </a:rPr>
              <a:t>1.1 </a:t>
            </a:r>
            <a:r>
              <a:rPr lang="tr-TR" sz="3200" b="1" dirty="0" err="1">
                <a:latin typeface="Times New Roman" panose="02020603050405020304" pitchFamily="18" charset="0"/>
                <a:cs typeface="Times New Roman" panose="02020603050405020304" pitchFamily="18" charset="0"/>
              </a:rPr>
              <a:t>Secondary</a:t>
            </a:r>
            <a:r>
              <a:rPr lang="tr-TR" sz="3200" b="1" dirty="0">
                <a:latin typeface="Times New Roman" panose="02020603050405020304" pitchFamily="18" charset="0"/>
                <a:cs typeface="Times New Roman" panose="02020603050405020304" pitchFamily="18" charset="0"/>
              </a:rPr>
              <a:t> </a:t>
            </a:r>
            <a:r>
              <a:rPr lang="tr-TR" sz="3200" b="1" dirty="0" err="1">
                <a:latin typeface="Times New Roman" panose="02020603050405020304" pitchFamily="18" charset="0"/>
                <a:cs typeface="Times New Roman" panose="02020603050405020304" pitchFamily="18" charset="0"/>
              </a:rPr>
              <a:t>heading</a:t>
            </a:r>
            <a:endParaRPr lang="tr-TR" sz="3200" b="1" dirty="0">
              <a:latin typeface="Times New Roman" panose="02020603050405020304" pitchFamily="18" charset="0"/>
              <a:cs typeface="Times New Roman" panose="02020603050405020304" pitchFamily="18" charset="0"/>
            </a:endParaRPr>
          </a:p>
          <a:p>
            <a:pPr algn="just"/>
            <a:r>
              <a:rPr lang="tr-TR" sz="2800" b="1" dirty="0">
                <a:latin typeface="Times New Roman" panose="02020603050405020304" pitchFamily="18" charset="0"/>
                <a:cs typeface="Times New Roman" panose="02020603050405020304" pitchFamily="18" charset="0"/>
              </a:rPr>
              <a:t>1.1.1 </a:t>
            </a:r>
            <a:r>
              <a:rPr lang="tr-TR" sz="2800" b="1" dirty="0" err="1">
                <a:latin typeface="Times New Roman" panose="02020603050405020304" pitchFamily="18" charset="0"/>
                <a:cs typeface="Times New Roman" panose="02020603050405020304" pitchFamily="18" charset="0"/>
              </a:rPr>
              <a:t>Tertiary</a:t>
            </a:r>
            <a:r>
              <a:rPr lang="tr-TR" sz="2800" b="1" dirty="0">
                <a:latin typeface="Times New Roman" panose="02020603050405020304" pitchFamily="18" charset="0"/>
                <a:cs typeface="Times New Roman" panose="02020603050405020304" pitchFamily="18" charset="0"/>
              </a:rPr>
              <a:t> </a:t>
            </a:r>
            <a:r>
              <a:rPr lang="tr-TR" sz="2800" b="1" dirty="0" err="1">
                <a:latin typeface="Times New Roman" panose="02020603050405020304" pitchFamily="18" charset="0"/>
                <a:cs typeface="Times New Roman" panose="02020603050405020304" pitchFamily="18" charset="0"/>
              </a:rPr>
              <a:t>heading</a:t>
            </a:r>
            <a:endParaRPr lang="en-US" sz="2800" b="1" dirty="0">
              <a:latin typeface="Times New Roman" panose="02020603050405020304" pitchFamily="18" charset="0"/>
              <a:cs typeface="Times New Roman" panose="02020603050405020304" pitchFamily="18" charset="0"/>
            </a:endParaRPr>
          </a:p>
        </p:txBody>
      </p:sp>
      <p:sp>
        <p:nvSpPr>
          <p:cNvPr id="5" name="Metin kutusu 4">
            <a:extLst>
              <a:ext uri="{FF2B5EF4-FFF2-40B4-BE49-F238E27FC236}">
                <a16:creationId xmlns:a16="http://schemas.microsoft.com/office/drawing/2014/main" id="{76807BB6-61BF-F5A8-E799-252FB2C653B8}"/>
              </a:ext>
            </a:extLst>
          </p:cNvPr>
          <p:cNvSpPr txBox="1"/>
          <p:nvPr/>
        </p:nvSpPr>
        <p:spPr>
          <a:xfrm>
            <a:off x="349044" y="5614219"/>
            <a:ext cx="8770375" cy="461665"/>
          </a:xfrm>
          <a:prstGeom prst="rect">
            <a:avLst/>
          </a:prstGeom>
          <a:noFill/>
        </p:spPr>
        <p:txBody>
          <a:bodyPr wrap="square" rtlCol="0">
            <a:spAutoFit/>
          </a:bodyPr>
          <a:lstStyle/>
          <a:p>
            <a:r>
              <a:rPr lang="en-US" sz="1200" i="1" dirty="0">
                <a:latin typeface="Times New Roman" panose="02020603050405020304" pitchFamily="18" charset="0"/>
                <a:cs typeface="Times New Roman" panose="02020603050405020304" pitchFamily="18" charset="0"/>
              </a:rPr>
              <a:t>¹</a:t>
            </a:r>
            <a:r>
              <a:rPr lang="tr-TR" sz="1200" i="1" dirty="0">
                <a:latin typeface="Times New Roman" panose="02020603050405020304" pitchFamily="18" charset="0"/>
                <a:cs typeface="Times New Roman" panose="02020603050405020304" pitchFamily="18" charset="0"/>
              </a:rPr>
              <a:t> </a:t>
            </a:r>
            <a:r>
              <a:rPr lang="en-US" sz="1200" i="1" dirty="0">
                <a:latin typeface="Times New Roman" panose="02020603050405020304" pitchFamily="18" charset="0"/>
                <a:cs typeface="Times New Roman" panose="02020603050405020304" pitchFamily="18" charset="0"/>
              </a:rPr>
              <a:t>If you have references for the information specifically on this slide, they should be listed here.</a:t>
            </a:r>
            <a:r>
              <a:rPr lang="tr-TR" sz="1200" i="1" dirty="0">
                <a:latin typeface="Times New Roman" panose="02020603050405020304" pitchFamily="18" charset="0"/>
                <a:cs typeface="Times New Roman" panose="02020603050405020304" pitchFamily="18" charset="0"/>
              </a:rPr>
              <a:t> </a:t>
            </a:r>
            <a:r>
              <a:rPr lang="tr-TR" sz="1200" i="1" dirty="0" err="1">
                <a:latin typeface="Times New Roman" panose="02020603050405020304" pitchFamily="18" charset="0"/>
                <a:cs typeface="Times New Roman" panose="02020603050405020304" pitchFamily="18" charset="0"/>
              </a:rPr>
              <a:t>Please</a:t>
            </a:r>
            <a:r>
              <a:rPr lang="tr-TR" sz="1200" i="1" dirty="0">
                <a:latin typeface="Times New Roman" panose="02020603050405020304" pitchFamily="18" charset="0"/>
                <a:cs typeface="Times New Roman" panose="02020603050405020304" pitchFamily="18" charset="0"/>
              </a:rPr>
              <a:t> </a:t>
            </a:r>
            <a:r>
              <a:rPr lang="tr-TR" sz="1200" i="1" dirty="0" err="1">
                <a:latin typeface="Times New Roman" panose="02020603050405020304" pitchFamily="18" charset="0"/>
                <a:cs typeface="Times New Roman" panose="02020603050405020304" pitchFamily="18" charset="0"/>
              </a:rPr>
              <a:t>use</a:t>
            </a:r>
            <a:r>
              <a:rPr lang="tr-TR" sz="1200" i="1" dirty="0">
                <a:latin typeface="Times New Roman" panose="02020603050405020304" pitchFamily="18" charset="0"/>
                <a:cs typeface="Times New Roman" panose="02020603050405020304" pitchFamily="18" charset="0"/>
              </a:rPr>
              <a:t> APA7 format.</a:t>
            </a:r>
            <a:r>
              <a:rPr lang="en-US" sz="1200" i="1" dirty="0">
                <a:latin typeface="Times New Roman" panose="02020603050405020304" pitchFamily="18" charset="0"/>
                <a:cs typeface="Times New Roman" panose="02020603050405020304" pitchFamily="18" charset="0"/>
              </a:rPr>
              <a:t> </a:t>
            </a:r>
          </a:p>
          <a:p>
            <a:endParaRPr lang="tr-TR" sz="1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0218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0844A-FF00-5FD7-71BA-293D2A2F5801}"/>
            </a:ext>
          </a:extLst>
        </p:cNvPr>
        <p:cNvGrpSpPr/>
        <p:nvPr/>
      </p:nvGrpSpPr>
      <p:grpSpPr>
        <a:xfrm>
          <a:off x="0" y="0"/>
          <a:ext cx="0" cy="0"/>
          <a:chOff x="0" y="0"/>
          <a:chExt cx="0" cy="0"/>
        </a:xfrm>
      </p:grpSpPr>
      <p:sp>
        <p:nvSpPr>
          <p:cNvPr id="4" name="Dikdörtgen 3">
            <a:extLst>
              <a:ext uri="{FF2B5EF4-FFF2-40B4-BE49-F238E27FC236}">
                <a16:creationId xmlns:a16="http://schemas.microsoft.com/office/drawing/2014/main" id="{77A4CFE3-FF1A-EFCD-D834-A19400207322}"/>
              </a:ext>
            </a:extLst>
          </p:cNvPr>
          <p:cNvSpPr/>
          <p:nvPr/>
        </p:nvSpPr>
        <p:spPr>
          <a:xfrm>
            <a:off x="0" y="0"/>
            <a:ext cx="12192000" cy="6858000"/>
          </a:xfrm>
          <a:prstGeom prst="rect">
            <a:avLst/>
          </a:prstGeom>
          <a:noFill/>
          <a:ln w="57150">
            <a:solidFill>
              <a:srgbClr val="0E2D5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Metin kutusu 8">
            <a:extLst>
              <a:ext uri="{FF2B5EF4-FFF2-40B4-BE49-F238E27FC236}">
                <a16:creationId xmlns:a16="http://schemas.microsoft.com/office/drawing/2014/main" id="{764DBD39-BA67-2BF7-42C9-AD568692EF5A}"/>
              </a:ext>
            </a:extLst>
          </p:cNvPr>
          <p:cNvSpPr txBox="1"/>
          <p:nvPr/>
        </p:nvSpPr>
        <p:spPr>
          <a:xfrm>
            <a:off x="11742688" y="6293650"/>
            <a:ext cx="407012" cy="461665"/>
          </a:xfrm>
          <a:prstGeom prst="rect">
            <a:avLst/>
          </a:prstGeom>
          <a:noFill/>
        </p:spPr>
        <p:txBody>
          <a:bodyPr wrap="square" rtlCol="0">
            <a:spAutoFit/>
          </a:bodyPr>
          <a:lstStyle/>
          <a:p>
            <a:r>
              <a:rPr lang="tr-TR" sz="2400" b="1" dirty="0">
                <a:solidFill>
                  <a:srgbClr val="005C61"/>
                </a:solidFill>
                <a:latin typeface="Times New Roman" panose="02020603050405020304" pitchFamily="18" charset="0"/>
                <a:cs typeface="Times New Roman" panose="02020603050405020304" pitchFamily="18" charset="0"/>
              </a:rPr>
              <a:t>4</a:t>
            </a:r>
          </a:p>
        </p:txBody>
      </p:sp>
      <p:pic>
        <p:nvPicPr>
          <p:cNvPr id="6" name="Resim 5">
            <a:extLst>
              <a:ext uri="{FF2B5EF4-FFF2-40B4-BE49-F238E27FC236}">
                <a16:creationId xmlns:a16="http://schemas.microsoft.com/office/drawing/2014/main" id="{B6F1EB08-D503-153C-3FB8-FEFF534185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53540" y="200671"/>
            <a:ext cx="3292656" cy="768286"/>
          </a:xfrm>
          <a:prstGeom prst="rect">
            <a:avLst/>
          </a:prstGeom>
        </p:spPr>
      </p:pic>
      <p:pic>
        <p:nvPicPr>
          <p:cNvPr id="12" name="Resim 11">
            <a:extLst>
              <a:ext uri="{FF2B5EF4-FFF2-40B4-BE49-F238E27FC236}">
                <a16:creationId xmlns:a16="http://schemas.microsoft.com/office/drawing/2014/main" id="{FF8A419E-A6C2-AFDD-66BA-29DB280C9E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0628" y="6245895"/>
            <a:ext cx="4584779" cy="509420"/>
          </a:xfrm>
          <a:prstGeom prst="rect">
            <a:avLst/>
          </a:prstGeom>
        </p:spPr>
      </p:pic>
      <p:sp>
        <p:nvSpPr>
          <p:cNvPr id="13" name="Metin kutusu 12">
            <a:extLst>
              <a:ext uri="{FF2B5EF4-FFF2-40B4-BE49-F238E27FC236}">
                <a16:creationId xmlns:a16="http://schemas.microsoft.com/office/drawing/2014/main" id="{39482BF8-B067-0FBC-0C28-E07F2A6D52CB}"/>
              </a:ext>
            </a:extLst>
          </p:cNvPr>
          <p:cNvSpPr txBox="1"/>
          <p:nvPr/>
        </p:nvSpPr>
        <p:spPr>
          <a:xfrm>
            <a:off x="378541" y="1379569"/>
            <a:ext cx="11012129" cy="1015663"/>
          </a:xfrm>
          <a:prstGeom prst="rect">
            <a:avLst/>
          </a:prstGeom>
          <a:noFill/>
        </p:spPr>
        <p:txBody>
          <a:bodyPr wrap="square" rtlCol="0">
            <a:spAutoFit/>
          </a:bodyPr>
          <a:lstStyle/>
          <a:p>
            <a:pPr algn="just"/>
            <a:r>
              <a:rPr lang="en-US" sz="2000" dirty="0">
                <a:latin typeface="Times New Roman" panose="02020603050405020304" pitchFamily="18" charset="0"/>
                <a:cs typeface="Times New Roman" panose="02020603050405020304" pitchFamily="18" charset="0"/>
              </a:rPr>
              <a:t>In your academic presentation, it is crucial to present the majority of your data using figures and tables. Ensure that each figure is accompanied by appropriate legends and captions to convey the details of your testing methodology and findings clearly. </a:t>
            </a:r>
          </a:p>
        </p:txBody>
      </p:sp>
      <p:sp>
        <p:nvSpPr>
          <p:cNvPr id="15" name="Metin kutusu 14">
            <a:extLst>
              <a:ext uri="{FF2B5EF4-FFF2-40B4-BE49-F238E27FC236}">
                <a16:creationId xmlns:a16="http://schemas.microsoft.com/office/drawing/2014/main" id="{F662CF5D-6470-F797-BB81-9FA48E95DC2A}"/>
              </a:ext>
            </a:extLst>
          </p:cNvPr>
          <p:cNvSpPr txBox="1"/>
          <p:nvPr/>
        </p:nvSpPr>
        <p:spPr>
          <a:xfrm>
            <a:off x="471945" y="368792"/>
            <a:ext cx="7629835" cy="646331"/>
          </a:xfrm>
          <a:prstGeom prst="rect">
            <a:avLst/>
          </a:prstGeom>
          <a:noFill/>
        </p:spPr>
        <p:txBody>
          <a:bodyPr wrap="square" rtlCol="0">
            <a:spAutoFit/>
          </a:bodyPr>
          <a:lstStyle/>
          <a:p>
            <a:r>
              <a:rPr lang="tr-TR" sz="3600" b="1" dirty="0">
                <a:latin typeface="Times New Roman" panose="02020603050405020304" pitchFamily="18" charset="0"/>
                <a:cs typeface="Times New Roman" panose="02020603050405020304" pitchFamily="18" charset="0"/>
              </a:rPr>
              <a:t>3. </a:t>
            </a:r>
            <a:r>
              <a:rPr lang="en-US" sz="3600" b="1" dirty="0">
                <a:latin typeface="Times New Roman" panose="02020603050405020304" pitchFamily="18" charset="0"/>
                <a:cs typeface="Times New Roman" panose="02020603050405020304" pitchFamily="18" charset="0"/>
              </a:rPr>
              <a:t>Results/Body of Presentation</a:t>
            </a:r>
            <a:endParaRPr lang="tr-TR" sz="3600" b="1" dirty="0">
              <a:latin typeface="Times New Roman" panose="02020603050405020304" pitchFamily="18" charset="0"/>
              <a:cs typeface="Times New Roman" panose="02020603050405020304" pitchFamily="18" charset="0"/>
            </a:endParaRPr>
          </a:p>
        </p:txBody>
      </p:sp>
      <p:sp>
        <p:nvSpPr>
          <p:cNvPr id="3" name="Dikdörtgen 2">
            <a:extLst>
              <a:ext uri="{FF2B5EF4-FFF2-40B4-BE49-F238E27FC236}">
                <a16:creationId xmlns:a16="http://schemas.microsoft.com/office/drawing/2014/main" id="{C9EA09CB-7B43-E7C5-47A8-8286A1610837}"/>
              </a:ext>
            </a:extLst>
          </p:cNvPr>
          <p:cNvSpPr/>
          <p:nvPr/>
        </p:nvSpPr>
        <p:spPr>
          <a:xfrm>
            <a:off x="737419" y="2561141"/>
            <a:ext cx="3244645" cy="3116826"/>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a:extLst>
              <a:ext uri="{FF2B5EF4-FFF2-40B4-BE49-F238E27FC236}">
                <a16:creationId xmlns:a16="http://schemas.microsoft.com/office/drawing/2014/main" id="{12B82E34-7867-4973-5829-56E2A1900A7C}"/>
              </a:ext>
            </a:extLst>
          </p:cNvPr>
          <p:cNvSpPr txBox="1"/>
          <p:nvPr/>
        </p:nvSpPr>
        <p:spPr>
          <a:xfrm>
            <a:off x="737419" y="5792654"/>
            <a:ext cx="6135329" cy="338554"/>
          </a:xfrm>
          <a:prstGeom prst="rect">
            <a:avLst/>
          </a:prstGeom>
          <a:noFill/>
        </p:spPr>
        <p:txBody>
          <a:bodyPr wrap="square" rtlCol="0">
            <a:spAutoFit/>
          </a:bodyPr>
          <a:lstStyle/>
          <a:p>
            <a:r>
              <a:rPr lang="tr-TR" sz="1600" dirty="0" err="1">
                <a:latin typeface="Times New Roman" panose="02020603050405020304" pitchFamily="18" charset="0"/>
                <a:cs typeface="Times New Roman" panose="02020603050405020304" pitchFamily="18" charset="0"/>
              </a:rPr>
              <a:t>Figure</a:t>
            </a:r>
            <a:r>
              <a:rPr lang="tr-TR" sz="1600" dirty="0">
                <a:latin typeface="Times New Roman" panose="02020603050405020304" pitchFamily="18" charset="0"/>
                <a:cs typeface="Times New Roman" panose="02020603050405020304" pitchFamily="18" charset="0"/>
              </a:rPr>
              <a:t> 3.1 : </a:t>
            </a:r>
            <a:r>
              <a:rPr lang="tr-TR" sz="1600" dirty="0" err="1">
                <a:latin typeface="Times New Roman" panose="02020603050405020304" pitchFamily="18" charset="0"/>
                <a:cs typeface="Times New Roman" panose="02020603050405020304" pitchFamily="18" charset="0"/>
              </a:rPr>
              <a:t>Title</a:t>
            </a:r>
            <a:r>
              <a:rPr lang="tr-TR" sz="1600" dirty="0">
                <a:latin typeface="Times New Roman" panose="02020603050405020304" pitchFamily="18" charset="0"/>
                <a:cs typeface="Times New Roman" panose="02020603050405020304" pitchFamily="18" charset="0"/>
              </a:rPr>
              <a:t> of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figure</a:t>
            </a:r>
            <a:r>
              <a:rPr lang="tr-TR" sz="1600" dirty="0">
                <a:latin typeface="Times New Roman" panose="02020603050405020304" pitchFamily="18" charset="0"/>
                <a:cs typeface="Times New Roman" panose="02020603050405020304" pitchFamily="18" charset="0"/>
              </a:rPr>
              <a:t> </a:t>
            </a:r>
            <a:r>
              <a:rPr lang="tr-TR" sz="1400" i="1" dirty="0">
                <a:latin typeface="Times New Roman" panose="02020603050405020304" pitchFamily="18" charset="0"/>
                <a:cs typeface="Times New Roman" panose="02020603050405020304" pitchFamily="18" charset="0"/>
              </a:rPr>
              <a:t>(Source).</a:t>
            </a:r>
          </a:p>
        </p:txBody>
      </p:sp>
      <p:sp>
        <p:nvSpPr>
          <p:cNvPr id="7" name="Dikdörtgen 6">
            <a:extLst>
              <a:ext uri="{FF2B5EF4-FFF2-40B4-BE49-F238E27FC236}">
                <a16:creationId xmlns:a16="http://schemas.microsoft.com/office/drawing/2014/main" id="{8E9A9647-34D8-3F71-1739-A96C391F8266}"/>
              </a:ext>
            </a:extLst>
          </p:cNvPr>
          <p:cNvSpPr/>
          <p:nvPr/>
        </p:nvSpPr>
        <p:spPr>
          <a:xfrm>
            <a:off x="6764594" y="2888682"/>
            <a:ext cx="3244645" cy="3116826"/>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Metin kutusu 7">
            <a:extLst>
              <a:ext uri="{FF2B5EF4-FFF2-40B4-BE49-F238E27FC236}">
                <a16:creationId xmlns:a16="http://schemas.microsoft.com/office/drawing/2014/main" id="{08B609F2-835B-9E61-D53A-1EDE8180C2A5}"/>
              </a:ext>
            </a:extLst>
          </p:cNvPr>
          <p:cNvSpPr txBox="1"/>
          <p:nvPr/>
        </p:nvSpPr>
        <p:spPr>
          <a:xfrm>
            <a:off x="6636774" y="2475369"/>
            <a:ext cx="6135329" cy="338554"/>
          </a:xfrm>
          <a:prstGeom prst="rect">
            <a:avLst/>
          </a:prstGeom>
          <a:noFill/>
        </p:spPr>
        <p:txBody>
          <a:bodyPr wrap="square" rtlCol="0">
            <a:spAutoFit/>
          </a:bodyPr>
          <a:lstStyle/>
          <a:p>
            <a:r>
              <a:rPr lang="tr-TR" sz="1600" dirty="0" err="1">
                <a:latin typeface="Times New Roman" panose="02020603050405020304" pitchFamily="18" charset="0"/>
                <a:cs typeface="Times New Roman" panose="02020603050405020304" pitchFamily="18" charset="0"/>
              </a:rPr>
              <a:t>Table</a:t>
            </a:r>
            <a:r>
              <a:rPr lang="tr-TR" sz="1600" dirty="0">
                <a:latin typeface="Times New Roman" panose="02020603050405020304" pitchFamily="18" charset="0"/>
                <a:cs typeface="Times New Roman" panose="02020603050405020304" pitchFamily="18" charset="0"/>
              </a:rPr>
              <a:t> 3.1 : </a:t>
            </a:r>
            <a:r>
              <a:rPr lang="tr-TR" sz="1600" dirty="0" err="1">
                <a:latin typeface="Times New Roman" panose="02020603050405020304" pitchFamily="18" charset="0"/>
                <a:cs typeface="Times New Roman" panose="02020603050405020304" pitchFamily="18" charset="0"/>
              </a:rPr>
              <a:t>Title</a:t>
            </a:r>
            <a:r>
              <a:rPr lang="tr-TR" sz="1600" dirty="0">
                <a:latin typeface="Times New Roman" panose="02020603050405020304" pitchFamily="18" charset="0"/>
                <a:cs typeface="Times New Roman" panose="02020603050405020304" pitchFamily="18" charset="0"/>
              </a:rPr>
              <a:t> of </a:t>
            </a:r>
            <a:r>
              <a:rPr lang="tr-TR" sz="1600" dirty="0" err="1">
                <a:latin typeface="Times New Roman" panose="02020603050405020304" pitchFamily="18" charset="0"/>
                <a:cs typeface="Times New Roman" panose="02020603050405020304" pitchFamily="18" charset="0"/>
              </a:rPr>
              <a:t>the</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table</a:t>
            </a:r>
            <a:r>
              <a:rPr lang="tr-TR" sz="1600" dirty="0">
                <a:latin typeface="Times New Roman" panose="02020603050405020304" pitchFamily="18" charset="0"/>
                <a:cs typeface="Times New Roman" panose="02020603050405020304" pitchFamily="18" charset="0"/>
              </a:rPr>
              <a:t> </a:t>
            </a:r>
            <a:r>
              <a:rPr lang="tr-TR" sz="1400" i="1" dirty="0">
                <a:latin typeface="Times New Roman" panose="02020603050405020304" pitchFamily="18" charset="0"/>
                <a:cs typeface="Times New Roman" panose="02020603050405020304" pitchFamily="18" charset="0"/>
              </a:rPr>
              <a:t>(Source).</a:t>
            </a:r>
          </a:p>
        </p:txBody>
      </p:sp>
    </p:spTree>
    <p:extLst>
      <p:ext uri="{BB962C8B-B14F-4D97-AF65-F5344CB8AC3E}">
        <p14:creationId xmlns:p14="http://schemas.microsoft.com/office/powerpoint/2010/main" val="3003487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CA95B-7915-2619-3612-7800882893EC}"/>
            </a:ext>
          </a:extLst>
        </p:cNvPr>
        <p:cNvGrpSpPr/>
        <p:nvPr/>
      </p:nvGrpSpPr>
      <p:grpSpPr>
        <a:xfrm>
          <a:off x="0" y="0"/>
          <a:ext cx="0" cy="0"/>
          <a:chOff x="0" y="0"/>
          <a:chExt cx="0" cy="0"/>
        </a:xfrm>
      </p:grpSpPr>
      <p:sp>
        <p:nvSpPr>
          <p:cNvPr id="4" name="Dikdörtgen 3">
            <a:extLst>
              <a:ext uri="{FF2B5EF4-FFF2-40B4-BE49-F238E27FC236}">
                <a16:creationId xmlns:a16="http://schemas.microsoft.com/office/drawing/2014/main" id="{0FECB800-A21C-54F1-4047-882AEA3BF451}"/>
              </a:ext>
            </a:extLst>
          </p:cNvPr>
          <p:cNvSpPr/>
          <p:nvPr/>
        </p:nvSpPr>
        <p:spPr>
          <a:xfrm>
            <a:off x="0" y="0"/>
            <a:ext cx="12192000" cy="6858000"/>
          </a:xfrm>
          <a:prstGeom prst="rect">
            <a:avLst/>
          </a:prstGeom>
          <a:noFill/>
          <a:ln w="57150">
            <a:solidFill>
              <a:srgbClr val="0E2D5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Metin kutusu 8">
            <a:extLst>
              <a:ext uri="{FF2B5EF4-FFF2-40B4-BE49-F238E27FC236}">
                <a16:creationId xmlns:a16="http://schemas.microsoft.com/office/drawing/2014/main" id="{2B0FC34B-41F0-2698-E06C-AF7D2AB4A087}"/>
              </a:ext>
            </a:extLst>
          </p:cNvPr>
          <p:cNvSpPr txBox="1"/>
          <p:nvPr/>
        </p:nvSpPr>
        <p:spPr>
          <a:xfrm>
            <a:off x="11742688" y="6293650"/>
            <a:ext cx="407012" cy="461665"/>
          </a:xfrm>
          <a:prstGeom prst="rect">
            <a:avLst/>
          </a:prstGeom>
          <a:noFill/>
        </p:spPr>
        <p:txBody>
          <a:bodyPr wrap="square" rtlCol="0">
            <a:spAutoFit/>
          </a:bodyPr>
          <a:lstStyle/>
          <a:p>
            <a:r>
              <a:rPr lang="tr-TR" sz="2400" b="1" dirty="0">
                <a:solidFill>
                  <a:srgbClr val="005C61"/>
                </a:solidFill>
                <a:latin typeface="Times New Roman" panose="02020603050405020304" pitchFamily="18" charset="0"/>
                <a:cs typeface="Times New Roman" panose="02020603050405020304" pitchFamily="18" charset="0"/>
              </a:rPr>
              <a:t>5</a:t>
            </a:r>
          </a:p>
        </p:txBody>
      </p:sp>
      <p:pic>
        <p:nvPicPr>
          <p:cNvPr id="6" name="Resim 5">
            <a:extLst>
              <a:ext uri="{FF2B5EF4-FFF2-40B4-BE49-F238E27FC236}">
                <a16:creationId xmlns:a16="http://schemas.microsoft.com/office/drawing/2014/main" id="{570E961B-DC3A-D4F0-B2D3-0B5CD22C79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53540" y="200671"/>
            <a:ext cx="3292656" cy="768286"/>
          </a:xfrm>
          <a:prstGeom prst="rect">
            <a:avLst/>
          </a:prstGeom>
        </p:spPr>
      </p:pic>
      <p:pic>
        <p:nvPicPr>
          <p:cNvPr id="12" name="Resim 11">
            <a:extLst>
              <a:ext uri="{FF2B5EF4-FFF2-40B4-BE49-F238E27FC236}">
                <a16:creationId xmlns:a16="http://schemas.microsoft.com/office/drawing/2014/main" id="{377D1DAF-3CB8-9877-7DF6-3AC0FD9A34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0628" y="6245895"/>
            <a:ext cx="4584779" cy="509420"/>
          </a:xfrm>
          <a:prstGeom prst="rect">
            <a:avLst/>
          </a:prstGeom>
        </p:spPr>
      </p:pic>
      <p:sp>
        <p:nvSpPr>
          <p:cNvPr id="13" name="Metin kutusu 12">
            <a:extLst>
              <a:ext uri="{FF2B5EF4-FFF2-40B4-BE49-F238E27FC236}">
                <a16:creationId xmlns:a16="http://schemas.microsoft.com/office/drawing/2014/main" id="{78C1F456-A46B-7116-2418-0FD64B9B5401}"/>
              </a:ext>
            </a:extLst>
          </p:cNvPr>
          <p:cNvSpPr txBox="1"/>
          <p:nvPr/>
        </p:nvSpPr>
        <p:spPr>
          <a:xfrm>
            <a:off x="349044" y="1565468"/>
            <a:ext cx="11012129" cy="1015663"/>
          </a:xfrm>
          <a:prstGeom prst="rect">
            <a:avLst/>
          </a:prstGeom>
          <a:noFill/>
        </p:spPr>
        <p:txBody>
          <a:bodyPr wrap="square" rtlCol="0">
            <a:spAutoFit/>
          </a:bodyPr>
          <a:lstStyle/>
          <a:p>
            <a:pPr algn="just"/>
            <a:r>
              <a:rPr lang="en-US" sz="2000" dirty="0">
                <a:latin typeface="Times New Roman" panose="02020603050405020304" pitchFamily="18" charset="0"/>
                <a:cs typeface="Times New Roman" panose="02020603050405020304" pitchFamily="18" charset="0"/>
              </a:rPr>
              <a:t>What are the primary findings of your research? </a:t>
            </a:r>
            <a:endParaRPr lang="tr-TR"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Based on your data, what conclusions can be drawn, and what key messages would you like your audience to retain? What future avenues do you foresee for this work?</a:t>
            </a:r>
          </a:p>
        </p:txBody>
      </p:sp>
      <p:sp>
        <p:nvSpPr>
          <p:cNvPr id="15" name="Metin kutusu 14">
            <a:extLst>
              <a:ext uri="{FF2B5EF4-FFF2-40B4-BE49-F238E27FC236}">
                <a16:creationId xmlns:a16="http://schemas.microsoft.com/office/drawing/2014/main" id="{0AEBA782-6094-E4C3-76AC-23B8D5509DF8}"/>
              </a:ext>
            </a:extLst>
          </p:cNvPr>
          <p:cNvSpPr txBox="1"/>
          <p:nvPr/>
        </p:nvSpPr>
        <p:spPr>
          <a:xfrm>
            <a:off x="471945" y="368792"/>
            <a:ext cx="7629835" cy="646331"/>
          </a:xfrm>
          <a:prstGeom prst="rect">
            <a:avLst/>
          </a:prstGeom>
          <a:noFill/>
        </p:spPr>
        <p:txBody>
          <a:bodyPr wrap="square" rtlCol="0">
            <a:spAutoFit/>
          </a:bodyPr>
          <a:lstStyle/>
          <a:p>
            <a:r>
              <a:rPr lang="tr-TR" sz="3600" b="1" dirty="0">
                <a:latin typeface="Times New Roman" panose="02020603050405020304" pitchFamily="18" charset="0"/>
                <a:cs typeface="Times New Roman" panose="02020603050405020304" pitchFamily="18" charset="0"/>
              </a:rPr>
              <a:t>4. </a:t>
            </a:r>
            <a:r>
              <a:rPr lang="tr-TR" sz="3600" b="1" dirty="0" err="1">
                <a:latin typeface="Times New Roman" panose="02020603050405020304" pitchFamily="18" charset="0"/>
                <a:cs typeface="Times New Roman" panose="02020603050405020304" pitchFamily="18" charset="0"/>
              </a:rPr>
              <a:t>Conclusion</a:t>
            </a:r>
            <a:endParaRPr lang="tr-T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5977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C85594-ABD1-F6A1-F56F-D5DF00DB0A62}"/>
            </a:ext>
          </a:extLst>
        </p:cNvPr>
        <p:cNvGrpSpPr/>
        <p:nvPr/>
      </p:nvGrpSpPr>
      <p:grpSpPr>
        <a:xfrm>
          <a:off x="0" y="0"/>
          <a:ext cx="0" cy="0"/>
          <a:chOff x="0" y="0"/>
          <a:chExt cx="0" cy="0"/>
        </a:xfrm>
      </p:grpSpPr>
      <p:sp>
        <p:nvSpPr>
          <p:cNvPr id="4" name="Dikdörtgen 3">
            <a:extLst>
              <a:ext uri="{FF2B5EF4-FFF2-40B4-BE49-F238E27FC236}">
                <a16:creationId xmlns:a16="http://schemas.microsoft.com/office/drawing/2014/main" id="{D7C90EC5-EB70-401B-665E-3D1D3C0EC596}"/>
              </a:ext>
            </a:extLst>
          </p:cNvPr>
          <p:cNvSpPr/>
          <p:nvPr/>
        </p:nvSpPr>
        <p:spPr>
          <a:xfrm>
            <a:off x="0" y="0"/>
            <a:ext cx="12192000" cy="6858000"/>
          </a:xfrm>
          <a:prstGeom prst="rect">
            <a:avLst/>
          </a:prstGeom>
          <a:noFill/>
          <a:ln w="57150">
            <a:solidFill>
              <a:srgbClr val="0E2D5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Metin kutusu 8">
            <a:extLst>
              <a:ext uri="{FF2B5EF4-FFF2-40B4-BE49-F238E27FC236}">
                <a16:creationId xmlns:a16="http://schemas.microsoft.com/office/drawing/2014/main" id="{7BF48CB0-B844-CEC2-5B0C-F45E51446CB4}"/>
              </a:ext>
            </a:extLst>
          </p:cNvPr>
          <p:cNvSpPr txBox="1"/>
          <p:nvPr/>
        </p:nvSpPr>
        <p:spPr>
          <a:xfrm>
            <a:off x="11742688" y="6293650"/>
            <a:ext cx="407012" cy="461665"/>
          </a:xfrm>
          <a:prstGeom prst="rect">
            <a:avLst/>
          </a:prstGeom>
          <a:noFill/>
        </p:spPr>
        <p:txBody>
          <a:bodyPr wrap="square" rtlCol="0">
            <a:spAutoFit/>
          </a:bodyPr>
          <a:lstStyle/>
          <a:p>
            <a:r>
              <a:rPr lang="tr-TR" sz="2400" b="1" dirty="0">
                <a:solidFill>
                  <a:srgbClr val="005C61"/>
                </a:solidFill>
                <a:latin typeface="Times New Roman" panose="02020603050405020304" pitchFamily="18" charset="0"/>
                <a:cs typeface="Times New Roman" panose="02020603050405020304" pitchFamily="18" charset="0"/>
              </a:rPr>
              <a:t>5</a:t>
            </a:r>
          </a:p>
        </p:txBody>
      </p:sp>
      <p:pic>
        <p:nvPicPr>
          <p:cNvPr id="6" name="Resim 5">
            <a:extLst>
              <a:ext uri="{FF2B5EF4-FFF2-40B4-BE49-F238E27FC236}">
                <a16:creationId xmlns:a16="http://schemas.microsoft.com/office/drawing/2014/main" id="{A19F8071-170F-DC2D-EDD5-5455C5CC54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53540" y="200671"/>
            <a:ext cx="3292656" cy="768286"/>
          </a:xfrm>
          <a:prstGeom prst="rect">
            <a:avLst/>
          </a:prstGeom>
        </p:spPr>
      </p:pic>
      <p:pic>
        <p:nvPicPr>
          <p:cNvPr id="12" name="Resim 11">
            <a:extLst>
              <a:ext uri="{FF2B5EF4-FFF2-40B4-BE49-F238E27FC236}">
                <a16:creationId xmlns:a16="http://schemas.microsoft.com/office/drawing/2014/main" id="{52D6917C-9A37-19BE-A07F-96FA95156CF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0628" y="6245895"/>
            <a:ext cx="4584779" cy="509420"/>
          </a:xfrm>
          <a:prstGeom prst="rect">
            <a:avLst/>
          </a:prstGeom>
        </p:spPr>
      </p:pic>
      <p:sp>
        <p:nvSpPr>
          <p:cNvPr id="13" name="Metin kutusu 12">
            <a:extLst>
              <a:ext uri="{FF2B5EF4-FFF2-40B4-BE49-F238E27FC236}">
                <a16:creationId xmlns:a16="http://schemas.microsoft.com/office/drawing/2014/main" id="{73E138C0-F052-25D1-D6AE-50C9239D0CDE}"/>
              </a:ext>
            </a:extLst>
          </p:cNvPr>
          <p:cNvSpPr txBox="1"/>
          <p:nvPr/>
        </p:nvSpPr>
        <p:spPr>
          <a:xfrm>
            <a:off x="349044" y="1565468"/>
            <a:ext cx="11012129" cy="1446550"/>
          </a:xfrm>
          <a:prstGeom prst="rect">
            <a:avLst/>
          </a:prstGeom>
          <a:noFill/>
        </p:spPr>
        <p:txBody>
          <a:bodyPr wrap="square" rtlCol="0">
            <a:spAutoFit/>
          </a:bodyPr>
          <a:lstStyle/>
          <a:p>
            <a:pPr marL="457200" indent="-457200" algn="just">
              <a:buFont typeface="+mj-lt"/>
              <a:buAutoNum type="arabicPeriod"/>
            </a:pPr>
            <a:r>
              <a:rPr lang="en-GB" sz="1600" dirty="0">
                <a:latin typeface="Times New Roman" panose="02020603050405020304" pitchFamily="18" charset="0"/>
                <a:cs typeface="Times New Roman" panose="02020603050405020304" pitchFamily="18" charset="0"/>
              </a:rPr>
              <a:t>Please use APA 7 Format</a:t>
            </a:r>
          </a:p>
          <a:p>
            <a:pPr marL="457200" indent="-457200" algn="just">
              <a:buFont typeface="+mj-lt"/>
              <a:buAutoNum type="arabicPeriod"/>
            </a:pPr>
            <a:r>
              <a:rPr lang="en-GB" sz="1600" dirty="0">
                <a:latin typeface="Times New Roman" panose="02020603050405020304" pitchFamily="18" charset="0"/>
                <a:cs typeface="Times New Roman" panose="02020603050405020304" pitchFamily="18" charset="0"/>
              </a:rPr>
              <a:t>Please use APA 7 Format</a:t>
            </a:r>
          </a:p>
          <a:p>
            <a:pPr marL="457200" indent="-457200" algn="just">
              <a:buFont typeface="+mj-lt"/>
              <a:buAutoNum type="arabicPeriod"/>
            </a:pPr>
            <a:r>
              <a:rPr lang="en-GB" sz="1600" dirty="0">
                <a:latin typeface="Times New Roman" panose="02020603050405020304" pitchFamily="18" charset="0"/>
                <a:cs typeface="Times New Roman" panose="02020603050405020304" pitchFamily="18" charset="0"/>
              </a:rPr>
              <a:t>Please use APA 7 Format</a:t>
            </a:r>
          </a:p>
          <a:p>
            <a:pPr marL="457200" indent="-457200" algn="just">
              <a:buFont typeface="+mj-lt"/>
              <a:buAutoNum type="arabicPeriod"/>
            </a:pPr>
            <a:endParaRPr lang="en-GB" sz="2000" dirty="0">
              <a:latin typeface="Times New Roman" panose="02020603050405020304" pitchFamily="18" charset="0"/>
              <a:cs typeface="Times New Roman" panose="02020603050405020304" pitchFamily="18" charset="0"/>
            </a:endParaRPr>
          </a:p>
          <a:p>
            <a:pPr marL="457200" indent="-457200" algn="just">
              <a:buFont typeface="+mj-lt"/>
              <a:buAutoNum type="arabicPeriod"/>
            </a:pPr>
            <a:endParaRPr lang="en-US" sz="2000" dirty="0">
              <a:latin typeface="Times New Roman" panose="02020603050405020304" pitchFamily="18" charset="0"/>
              <a:cs typeface="Times New Roman" panose="02020603050405020304" pitchFamily="18" charset="0"/>
            </a:endParaRPr>
          </a:p>
        </p:txBody>
      </p:sp>
      <p:sp>
        <p:nvSpPr>
          <p:cNvPr id="15" name="Metin kutusu 14">
            <a:extLst>
              <a:ext uri="{FF2B5EF4-FFF2-40B4-BE49-F238E27FC236}">
                <a16:creationId xmlns:a16="http://schemas.microsoft.com/office/drawing/2014/main" id="{960E8D86-E374-BEDC-FF03-4AE13C5F81BF}"/>
              </a:ext>
            </a:extLst>
          </p:cNvPr>
          <p:cNvSpPr txBox="1"/>
          <p:nvPr/>
        </p:nvSpPr>
        <p:spPr>
          <a:xfrm>
            <a:off x="471945" y="368792"/>
            <a:ext cx="7629835" cy="646331"/>
          </a:xfrm>
          <a:prstGeom prst="rect">
            <a:avLst/>
          </a:prstGeom>
          <a:noFill/>
        </p:spPr>
        <p:txBody>
          <a:bodyPr wrap="square" rtlCol="0">
            <a:spAutoFit/>
          </a:bodyPr>
          <a:lstStyle/>
          <a:p>
            <a:r>
              <a:rPr lang="en-GB" sz="3600" b="1" dirty="0">
                <a:latin typeface="Times New Roman" panose="02020603050405020304" pitchFamily="18" charset="0"/>
                <a:cs typeface="Times New Roman" panose="02020603050405020304" pitchFamily="18" charset="0"/>
              </a:rPr>
              <a:t>5</a:t>
            </a:r>
            <a:r>
              <a:rPr lang="tr-TR" sz="3600" b="1" dirty="0">
                <a:latin typeface="Times New Roman" panose="02020603050405020304" pitchFamily="18" charset="0"/>
                <a:cs typeface="Times New Roman" panose="02020603050405020304" pitchFamily="18" charset="0"/>
              </a:rPr>
              <a:t>. </a:t>
            </a:r>
            <a:r>
              <a:rPr lang="en-GB" sz="3600" b="1" dirty="0">
                <a:latin typeface="Times New Roman" panose="02020603050405020304" pitchFamily="18" charset="0"/>
                <a:cs typeface="Times New Roman" panose="02020603050405020304" pitchFamily="18" charset="0"/>
              </a:rPr>
              <a:t>Ref</a:t>
            </a:r>
            <a:r>
              <a:rPr lang="tr-TR" sz="3600" b="1" dirty="0">
                <a:latin typeface="Times New Roman" panose="02020603050405020304" pitchFamily="18" charset="0"/>
                <a:cs typeface="Times New Roman" panose="02020603050405020304" pitchFamily="18" charset="0"/>
              </a:rPr>
              <a:t>e</a:t>
            </a:r>
            <a:r>
              <a:rPr lang="en-GB" sz="3600" b="1" dirty="0">
                <a:latin typeface="Times New Roman" panose="02020603050405020304" pitchFamily="18" charset="0"/>
                <a:cs typeface="Times New Roman" panose="02020603050405020304" pitchFamily="18" charset="0"/>
              </a:rPr>
              <a:t>r</a:t>
            </a:r>
            <a:r>
              <a:rPr lang="tr-TR" sz="3600" b="1" dirty="0">
                <a:latin typeface="Times New Roman" panose="02020603050405020304" pitchFamily="18" charset="0"/>
                <a:cs typeface="Times New Roman" panose="02020603050405020304" pitchFamily="18" charset="0"/>
              </a:rPr>
              <a:t>e</a:t>
            </a:r>
            <a:r>
              <a:rPr lang="en-GB" sz="3600" b="1" dirty="0" err="1">
                <a:latin typeface="Times New Roman" panose="02020603050405020304" pitchFamily="18" charset="0"/>
                <a:cs typeface="Times New Roman" panose="02020603050405020304" pitchFamily="18" charset="0"/>
              </a:rPr>
              <a:t>nces</a:t>
            </a:r>
            <a:endParaRPr lang="tr-T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9521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7EFB5-F6E8-A9BF-26D2-7A95DE63176B}"/>
            </a:ext>
          </a:extLst>
        </p:cNvPr>
        <p:cNvGrpSpPr/>
        <p:nvPr/>
      </p:nvGrpSpPr>
      <p:grpSpPr>
        <a:xfrm>
          <a:off x="0" y="0"/>
          <a:ext cx="0" cy="0"/>
          <a:chOff x="0" y="0"/>
          <a:chExt cx="0" cy="0"/>
        </a:xfrm>
      </p:grpSpPr>
      <p:sp>
        <p:nvSpPr>
          <p:cNvPr id="4" name="Dikdörtgen 3">
            <a:extLst>
              <a:ext uri="{FF2B5EF4-FFF2-40B4-BE49-F238E27FC236}">
                <a16:creationId xmlns:a16="http://schemas.microsoft.com/office/drawing/2014/main" id="{8B271B3E-0CEC-B557-7FA4-1B084E4EC135}"/>
              </a:ext>
            </a:extLst>
          </p:cNvPr>
          <p:cNvSpPr/>
          <p:nvPr/>
        </p:nvSpPr>
        <p:spPr>
          <a:xfrm>
            <a:off x="0" y="0"/>
            <a:ext cx="12192000" cy="6858000"/>
          </a:xfrm>
          <a:prstGeom prst="rect">
            <a:avLst/>
          </a:prstGeom>
          <a:noFill/>
          <a:ln w="57150">
            <a:solidFill>
              <a:srgbClr val="0E2D5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Metin kutusu 8">
            <a:extLst>
              <a:ext uri="{FF2B5EF4-FFF2-40B4-BE49-F238E27FC236}">
                <a16:creationId xmlns:a16="http://schemas.microsoft.com/office/drawing/2014/main" id="{42FC9D94-6C0B-5205-A416-3C6B82F31EB2}"/>
              </a:ext>
            </a:extLst>
          </p:cNvPr>
          <p:cNvSpPr txBox="1"/>
          <p:nvPr/>
        </p:nvSpPr>
        <p:spPr>
          <a:xfrm>
            <a:off x="11742688" y="6293650"/>
            <a:ext cx="407012" cy="461665"/>
          </a:xfrm>
          <a:prstGeom prst="rect">
            <a:avLst/>
          </a:prstGeom>
          <a:noFill/>
        </p:spPr>
        <p:txBody>
          <a:bodyPr wrap="square" rtlCol="0">
            <a:spAutoFit/>
          </a:bodyPr>
          <a:lstStyle/>
          <a:p>
            <a:r>
              <a:rPr lang="tr-TR" sz="2400" b="1" dirty="0">
                <a:solidFill>
                  <a:srgbClr val="005C61"/>
                </a:solidFill>
                <a:latin typeface="Times New Roman" panose="02020603050405020304" pitchFamily="18" charset="0"/>
                <a:cs typeface="Times New Roman" panose="02020603050405020304" pitchFamily="18" charset="0"/>
              </a:rPr>
              <a:t>6</a:t>
            </a:r>
          </a:p>
        </p:txBody>
      </p:sp>
      <p:pic>
        <p:nvPicPr>
          <p:cNvPr id="6" name="Resim 5">
            <a:extLst>
              <a:ext uri="{FF2B5EF4-FFF2-40B4-BE49-F238E27FC236}">
                <a16:creationId xmlns:a16="http://schemas.microsoft.com/office/drawing/2014/main" id="{E8806139-00F4-B422-F0A5-7B5ACCE361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53540" y="200671"/>
            <a:ext cx="3292656" cy="768286"/>
          </a:xfrm>
          <a:prstGeom prst="rect">
            <a:avLst/>
          </a:prstGeom>
        </p:spPr>
      </p:pic>
      <p:pic>
        <p:nvPicPr>
          <p:cNvPr id="12" name="Resim 11">
            <a:extLst>
              <a:ext uri="{FF2B5EF4-FFF2-40B4-BE49-F238E27FC236}">
                <a16:creationId xmlns:a16="http://schemas.microsoft.com/office/drawing/2014/main" id="{7887A647-C681-0208-F4F8-DB5250EE1A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0628" y="6245895"/>
            <a:ext cx="4584779" cy="509420"/>
          </a:xfrm>
          <a:prstGeom prst="rect">
            <a:avLst/>
          </a:prstGeom>
        </p:spPr>
      </p:pic>
      <p:sp>
        <p:nvSpPr>
          <p:cNvPr id="13" name="Metin kutusu 12">
            <a:extLst>
              <a:ext uri="{FF2B5EF4-FFF2-40B4-BE49-F238E27FC236}">
                <a16:creationId xmlns:a16="http://schemas.microsoft.com/office/drawing/2014/main" id="{8468A917-89B2-A560-E3E4-B57D9447032A}"/>
              </a:ext>
            </a:extLst>
          </p:cNvPr>
          <p:cNvSpPr txBox="1"/>
          <p:nvPr/>
        </p:nvSpPr>
        <p:spPr>
          <a:xfrm>
            <a:off x="349044" y="1565468"/>
            <a:ext cx="11012129" cy="2554545"/>
          </a:xfrm>
          <a:prstGeom prst="rect">
            <a:avLst/>
          </a:prstGeom>
          <a:noFill/>
        </p:spPr>
        <p:txBody>
          <a:bodyPr wrap="square" rtlCol="0">
            <a:spAutoFit/>
          </a:bodyPr>
          <a:lstStyle/>
          <a:p>
            <a:pPr marL="342900" indent="-342900" algn="jus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Acknowledge the contributions of individuals and organizations that supported your research, including lab members, collaborators, and funding sources, as well as those overseeing your program. </a:t>
            </a:r>
            <a:endParaRPr lang="tr-TR"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This research was part of the XXX Fellowship (Grant #####). We extend our gratitude to the </a:t>
            </a:r>
            <a:r>
              <a:rPr lang="tr-TR" sz="2000" dirty="0">
                <a:latin typeface="Times New Roman" panose="02020603050405020304" pitchFamily="18" charset="0"/>
                <a:cs typeface="Times New Roman" panose="02020603050405020304" pitchFamily="18" charset="0"/>
              </a:rPr>
              <a:t>ITU</a:t>
            </a:r>
            <a:r>
              <a:rPr lang="en-US" sz="2000" dirty="0">
                <a:latin typeface="Times New Roman" panose="02020603050405020304" pitchFamily="18" charset="0"/>
                <a:cs typeface="Times New Roman" panose="02020603050405020304" pitchFamily="18" charset="0"/>
              </a:rPr>
              <a:t> for their assistance in preparing this poster. </a:t>
            </a:r>
            <a:endParaRPr lang="tr-TR"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If you have a group photo, consider utilizing a slide with a “Two Content” format, or incorporate logos from your funding organization or program.</a:t>
            </a:r>
            <a:endParaRPr lang="tr-TR" sz="2000" dirty="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 It is not necessary to include a “Questions?” slide; instead, feel free to invite questions verbally after expressing your acknowledgments on this slide.</a:t>
            </a:r>
          </a:p>
        </p:txBody>
      </p:sp>
      <p:sp>
        <p:nvSpPr>
          <p:cNvPr id="15" name="Metin kutusu 14">
            <a:extLst>
              <a:ext uri="{FF2B5EF4-FFF2-40B4-BE49-F238E27FC236}">
                <a16:creationId xmlns:a16="http://schemas.microsoft.com/office/drawing/2014/main" id="{6D9D61D1-2808-4BD7-A485-6B9907CAA7DF}"/>
              </a:ext>
            </a:extLst>
          </p:cNvPr>
          <p:cNvSpPr txBox="1"/>
          <p:nvPr/>
        </p:nvSpPr>
        <p:spPr>
          <a:xfrm>
            <a:off x="471945" y="368792"/>
            <a:ext cx="7629835" cy="646331"/>
          </a:xfrm>
          <a:prstGeom prst="rect">
            <a:avLst/>
          </a:prstGeom>
          <a:noFill/>
        </p:spPr>
        <p:txBody>
          <a:bodyPr wrap="square" rtlCol="0">
            <a:spAutoFit/>
          </a:bodyPr>
          <a:lstStyle/>
          <a:p>
            <a:r>
              <a:rPr lang="tr-TR" sz="3600" b="1" dirty="0">
                <a:latin typeface="Times New Roman" panose="02020603050405020304" pitchFamily="18" charset="0"/>
                <a:cs typeface="Times New Roman" panose="02020603050405020304" pitchFamily="18" charset="0"/>
              </a:rPr>
              <a:t>6. </a:t>
            </a:r>
            <a:r>
              <a:rPr lang="en-US" sz="3600" b="1" dirty="0">
                <a:latin typeface="Times New Roman" panose="02020603050405020304" pitchFamily="18" charset="0"/>
                <a:cs typeface="Times New Roman" panose="02020603050405020304" pitchFamily="18" charset="0"/>
              </a:rPr>
              <a:t>Acknowledgements</a:t>
            </a:r>
            <a:endParaRPr lang="tr-T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564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TotalTime>
  <Words>533</Words>
  <Application>Microsoft Office PowerPoint</Application>
  <PresentationFormat>Geniş ekran</PresentationFormat>
  <Paragraphs>41</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Calibri Light</vt:lpstr>
      <vt:lpstr>Times New Roman</vt:lpstr>
      <vt:lpstr>Office Teması</vt:lpstr>
      <vt:lpstr>Your Title Goes Here</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asude bolat</dc:creator>
  <cp:lastModifiedBy>Lee</cp:lastModifiedBy>
  <cp:revision>6</cp:revision>
  <dcterms:created xsi:type="dcterms:W3CDTF">2026-04-20T11:30:52Z</dcterms:created>
  <dcterms:modified xsi:type="dcterms:W3CDTF">2026-04-21T08:16:17Z</dcterms:modified>
</cp:coreProperties>
</file>